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1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9" r:id="rId33"/>
    <p:sldId id="290" r:id="rId34"/>
    <p:sldId id="291" r:id="rId35"/>
    <p:sldId id="292" r:id="rId36"/>
    <p:sldId id="293" r:id="rId37"/>
    <p:sldId id="294" r:id="rId38"/>
    <p:sldId id="287" r:id="rId39"/>
    <p:sldId id="288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20" r:id="rId76"/>
    <p:sldId id="331" r:id="rId77"/>
    <p:sldId id="332" r:id="rId78"/>
    <p:sldId id="333" r:id="rId79"/>
    <p:sldId id="334" r:id="rId80"/>
    <p:sldId id="337" r:id="rId81"/>
    <p:sldId id="335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7" r:id="rId90"/>
    <p:sldId id="346" r:id="rId91"/>
    <p:sldId id="349" r:id="rId92"/>
    <p:sldId id="348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5587FE-5527-6FD2-D93D-B527D399B98A}" v="1130" dt="2024-05-06T19:47:27.152"/>
    <p1510:client id="{A5607F07-3A48-5EC8-8CA7-010060D73E10}" v="1570" dt="2024-05-06T23:06:34.917"/>
    <p1510:client id="{C2034694-D955-4034-BD74-A7E8F92E19E6}" v="1" dt="2024-05-07T02:20:47.8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77" d="100"/>
          <a:sy n="77" d="100"/>
        </p:scale>
        <p:origin x="80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9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urav Ojha VisFac" userId="S::gaurav.ojhavisfac@svkmmumbai.onmicrosoft.com::2b016dc1-31ab-4c3d-88e6-f463d28708f9" providerId="AD" clId="Web-{A5607F07-3A48-5EC8-8CA7-010060D73E10}"/>
    <pc:docChg chg="addSld delSld modSld">
      <pc:chgData name="Gaurav Ojha VisFac" userId="S::gaurav.ojhavisfac@svkmmumbai.onmicrosoft.com::2b016dc1-31ab-4c3d-88e6-f463d28708f9" providerId="AD" clId="Web-{A5607F07-3A48-5EC8-8CA7-010060D73E10}" dt="2024-05-06T23:06:48.136" v="1569"/>
      <pc:docMkLst>
        <pc:docMk/>
      </pc:docMkLst>
      <pc:sldChg chg="addSp modSp">
        <pc:chgData name="Gaurav Ojha VisFac" userId="S::gaurav.ojhavisfac@svkmmumbai.onmicrosoft.com::2b016dc1-31ab-4c3d-88e6-f463d28708f9" providerId="AD" clId="Web-{A5607F07-3A48-5EC8-8CA7-010060D73E10}" dt="2024-05-06T20:03:35.854" v="222" actId="20577"/>
        <pc:sldMkLst>
          <pc:docMk/>
          <pc:sldMk cId="3392681451" sldId="299"/>
        </pc:sldMkLst>
        <pc:spChg chg="add mod">
          <ac:chgData name="Gaurav Ojha VisFac" userId="S::gaurav.ojhavisfac@svkmmumbai.onmicrosoft.com::2b016dc1-31ab-4c3d-88e6-f463d28708f9" providerId="AD" clId="Web-{A5607F07-3A48-5EC8-8CA7-010060D73E10}" dt="2024-05-06T20:03:35.854" v="222" actId="20577"/>
          <ac:spMkLst>
            <pc:docMk/>
            <pc:sldMk cId="3392681451" sldId="299"/>
            <ac:spMk id="3" creationId="{1817B52C-6F48-6E55-C80D-92FB93856339}"/>
          </ac:spMkLst>
        </pc:spChg>
      </pc:sldChg>
      <pc:sldChg chg="modSp">
        <pc:chgData name="Gaurav Ojha VisFac" userId="S::gaurav.ojhavisfac@svkmmumbai.onmicrosoft.com::2b016dc1-31ab-4c3d-88e6-f463d28708f9" providerId="AD" clId="Web-{A5607F07-3A48-5EC8-8CA7-010060D73E10}" dt="2024-05-06T19:48:53.088" v="15" actId="20577"/>
        <pc:sldMkLst>
          <pc:docMk/>
          <pc:sldMk cId="2074550817" sldId="301"/>
        </pc:sldMkLst>
        <pc:spChg chg="mod">
          <ac:chgData name="Gaurav Ojha VisFac" userId="S::gaurav.ojhavisfac@svkmmumbai.onmicrosoft.com::2b016dc1-31ab-4c3d-88e6-f463d28708f9" providerId="AD" clId="Web-{A5607F07-3A48-5EC8-8CA7-010060D73E10}" dt="2024-05-06T19:48:02.164" v="9" actId="20577"/>
          <ac:spMkLst>
            <pc:docMk/>
            <pc:sldMk cId="2074550817" sldId="301"/>
            <ac:spMk id="2" creationId="{DCA53386-2B74-15DE-23E6-B17FD0912395}"/>
          </ac:spMkLst>
        </pc:spChg>
        <pc:spChg chg="mod">
          <ac:chgData name="Gaurav Ojha VisFac" userId="S::gaurav.ojhavisfac@svkmmumbai.onmicrosoft.com::2b016dc1-31ab-4c3d-88e6-f463d28708f9" providerId="AD" clId="Web-{A5607F07-3A48-5EC8-8CA7-010060D73E10}" dt="2024-05-06T19:48:53.088" v="15" actId="20577"/>
          <ac:spMkLst>
            <pc:docMk/>
            <pc:sldMk cId="2074550817" sldId="301"/>
            <ac:spMk id="3" creationId="{61F9DF04-B173-B6F7-FE5A-277F4FDDBA1D}"/>
          </ac:spMkLst>
        </pc:spChg>
      </pc:sldChg>
      <pc:sldChg chg="addSp modSp new">
        <pc:chgData name="Gaurav Ojha VisFac" userId="S::gaurav.ojhavisfac@svkmmumbai.onmicrosoft.com::2b016dc1-31ab-4c3d-88e6-f463d28708f9" providerId="AD" clId="Web-{A5607F07-3A48-5EC8-8CA7-010060D73E10}" dt="2024-05-06T19:49:58.153" v="62" actId="1076"/>
        <pc:sldMkLst>
          <pc:docMk/>
          <pc:sldMk cId="3924455694" sldId="302"/>
        </pc:sldMkLst>
        <pc:spChg chg="mod">
          <ac:chgData name="Gaurav Ojha VisFac" userId="S::gaurav.ojhavisfac@svkmmumbai.onmicrosoft.com::2b016dc1-31ab-4c3d-88e6-f463d28708f9" providerId="AD" clId="Web-{A5607F07-3A48-5EC8-8CA7-010060D73E10}" dt="2024-05-06T19:49:19.917" v="55" actId="20577"/>
          <ac:spMkLst>
            <pc:docMk/>
            <pc:sldMk cId="3924455694" sldId="302"/>
            <ac:spMk id="2" creationId="{B43AF8C2-8E98-73E6-5293-974422A4A91A}"/>
          </ac:spMkLst>
        </pc:spChg>
        <pc:spChg chg="mod">
          <ac:chgData name="Gaurav Ojha VisFac" userId="S::gaurav.ojhavisfac@svkmmumbai.onmicrosoft.com::2b016dc1-31ab-4c3d-88e6-f463d28708f9" providerId="AD" clId="Web-{A5607F07-3A48-5EC8-8CA7-010060D73E10}" dt="2024-05-06T19:49:46.699" v="58" actId="20577"/>
          <ac:spMkLst>
            <pc:docMk/>
            <pc:sldMk cId="3924455694" sldId="302"/>
            <ac:spMk id="3" creationId="{1D76AB22-0186-8FAD-7D6F-7A42493DC9F5}"/>
          </ac:spMkLst>
        </pc:spChg>
        <pc:picChg chg="add mod">
          <ac:chgData name="Gaurav Ojha VisFac" userId="S::gaurav.ojhavisfac@svkmmumbai.onmicrosoft.com::2b016dc1-31ab-4c3d-88e6-f463d28708f9" providerId="AD" clId="Web-{A5607F07-3A48-5EC8-8CA7-010060D73E10}" dt="2024-05-06T19:49:58.153" v="62" actId="1076"/>
          <ac:picMkLst>
            <pc:docMk/>
            <pc:sldMk cId="3924455694" sldId="302"/>
            <ac:picMk id="4" creationId="{B5650E5B-0E9C-84C9-49F8-FDD2422F7BE5}"/>
          </ac:picMkLst>
        </pc:picChg>
      </pc:sldChg>
      <pc:sldChg chg="addSp delSp modSp new">
        <pc:chgData name="Gaurav Ojha VisFac" userId="S::gaurav.ojhavisfac@svkmmumbai.onmicrosoft.com::2b016dc1-31ab-4c3d-88e6-f463d28708f9" providerId="AD" clId="Web-{A5607F07-3A48-5EC8-8CA7-010060D73E10}" dt="2024-05-06T19:50:34.294" v="65"/>
        <pc:sldMkLst>
          <pc:docMk/>
          <pc:sldMk cId="4173976211" sldId="303"/>
        </pc:sldMkLst>
        <pc:spChg chg="mod">
          <ac:chgData name="Gaurav Ojha VisFac" userId="S::gaurav.ojhavisfac@svkmmumbai.onmicrosoft.com::2b016dc1-31ab-4c3d-88e6-f463d28708f9" providerId="AD" clId="Web-{A5607F07-3A48-5EC8-8CA7-010060D73E10}" dt="2024-05-06T19:50:24.685" v="64" actId="20577"/>
          <ac:spMkLst>
            <pc:docMk/>
            <pc:sldMk cId="4173976211" sldId="303"/>
            <ac:spMk id="2" creationId="{348A5D75-C856-7D9E-2F3D-2C8E1DBF7C95}"/>
          </ac:spMkLst>
        </pc:spChg>
        <pc:spChg chg="del">
          <ac:chgData name="Gaurav Ojha VisFac" userId="S::gaurav.ojhavisfac@svkmmumbai.onmicrosoft.com::2b016dc1-31ab-4c3d-88e6-f463d28708f9" providerId="AD" clId="Web-{A5607F07-3A48-5EC8-8CA7-010060D73E10}" dt="2024-05-06T19:50:34.294" v="65"/>
          <ac:spMkLst>
            <pc:docMk/>
            <pc:sldMk cId="4173976211" sldId="303"/>
            <ac:spMk id="3" creationId="{7C7FE7C1-79B3-CBF1-8973-876ED22159BE}"/>
          </ac:spMkLst>
        </pc:spChg>
        <pc:picChg chg="add mod ord">
          <ac:chgData name="Gaurav Ojha VisFac" userId="S::gaurav.ojhavisfac@svkmmumbai.onmicrosoft.com::2b016dc1-31ab-4c3d-88e6-f463d28708f9" providerId="AD" clId="Web-{A5607F07-3A48-5EC8-8CA7-010060D73E10}" dt="2024-05-06T19:50:34.294" v="65"/>
          <ac:picMkLst>
            <pc:docMk/>
            <pc:sldMk cId="4173976211" sldId="303"/>
            <ac:picMk id="4" creationId="{DEEB7E66-ACBF-7991-552C-7E584503D4D2}"/>
          </ac:picMkLst>
        </pc:picChg>
      </pc:sldChg>
      <pc:sldChg chg="addSp delSp modSp new">
        <pc:chgData name="Gaurav Ojha VisFac" userId="S::gaurav.ojhavisfac@svkmmumbai.onmicrosoft.com::2b016dc1-31ab-4c3d-88e6-f463d28708f9" providerId="AD" clId="Web-{A5607F07-3A48-5EC8-8CA7-010060D73E10}" dt="2024-05-06T19:50:50.357" v="68"/>
        <pc:sldMkLst>
          <pc:docMk/>
          <pc:sldMk cId="1571542465" sldId="304"/>
        </pc:sldMkLst>
        <pc:spChg chg="mod">
          <ac:chgData name="Gaurav Ojha VisFac" userId="S::gaurav.ojhavisfac@svkmmumbai.onmicrosoft.com::2b016dc1-31ab-4c3d-88e6-f463d28708f9" providerId="AD" clId="Web-{A5607F07-3A48-5EC8-8CA7-010060D73E10}" dt="2024-05-06T19:50:44.029" v="67" actId="20577"/>
          <ac:spMkLst>
            <pc:docMk/>
            <pc:sldMk cId="1571542465" sldId="304"/>
            <ac:spMk id="2" creationId="{6CE3088D-0CFE-8B11-7BD1-6E27CFE264A0}"/>
          </ac:spMkLst>
        </pc:spChg>
        <pc:spChg chg="del">
          <ac:chgData name="Gaurav Ojha VisFac" userId="S::gaurav.ojhavisfac@svkmmumbai.onmicrosoft.com::2b016dc1-31ab-4c3d-88e6-f463d28708f9" providerId="AD" clId="Web-{A5607F07-3A48-5EC8-8CA7-010060D73E10}" dt="2024-05-06T19:50:50.357" v="68"/>
          <ac:spMkLst>
            <pc:docMk/>
            <pc:sldMk cId="1571542465" sldId="304"/>
            <ac:spMk id="3" creationId="{3ECB3348-2A11-02F3-F7EF-71420FC12D78}"/>
          </ac:spMkLst>
        </pc:spChg>
        <pc:picChg chg="add mod ord">
          <ac:chgData name="Gaurav Ojha VisFac" userId="S::gaurav.ojhavisfac@svkmmumbai.onmicrosoft.com::2b016dc1-31ab-4c3d-88e6-f463d28708f9" providerId="AD" clId="Web-{A5607F07-3A48-5EC8-8CA7-010060D73E10}" dt="2024-05-06T19:50:50.357" v="68"/>
          <ac:picMkLst>
            <pc:docMk/>
            <pc:sldMk cId="1571542465" sldId="304"/>
            <ac:picMk id="4" creationId="{267EA6F6-4752-04DA-DE6F-0DD6CA979442}"/>
          </ac:picMkLst>
        </pc:picChg>
      </pc:sldChg>
      <pc:sldChg chg="addSp delSp modSp new mod setBg">
        <pc:chgData name="Gaurav Ojha VisFac" userId="S::gaurav.ojhavisfac@svkmmumbai.onmicrosoft.com::2b016dc1-31ab-4c3d-88e6-f463d28708f9" providerId="AD" clId="Web-{A5607F07-3A48-5EC8-8CA7-010060D73E10}" dt="2024-05-06T19:52:30.783" v="83" actId="20577"/>
        <pc:sldMkLst>
          <pc:docMk/>
          <pc:sldMk cId="56865290" sldId="305"/>
        </pc:sldMkLst>
        <pc:spChg chg="mod">
          <ac:chgData name="Gaurav Ojha VisFac" userId="S::gaurav.ojhavisfac@svkmmumbai.onmicrosoft.com::2b016dc1-31ab-4c3d-88e6-f463d28708f9" providerId="AD" clId="Web-{A5607F07-3A48-5EC8-8CA7-010060D73E10}" dt="2024-05-06T19:52:19.970" v="79"/>
          <ac:spMkLst>
            <pc:docMk/>
            <pc:sldMk cId="56865290" sldId="305"/>
            <ac:spMk id="2" creationId="{BEDA2A47-EA09-347C-D942-FDBBB2FD6C46}"/>
          </ac:spMkLst>
        </pc:spChg>
        <pc:spChg chg="add del mod ord">
          <ac:chgData name="Gaurav Ojha VisFac" userId="S::gaurav.ojhavisfac@svkmmumbai.onmicrosoft.com::2b016dc1-31ab-4c3d-88e6-f463d28708f9" providerId="AD" clId="Web-{A5607F07-3A48-5EC8-8CA7-010060D73E10}" dt="2024-05-06T19:52:30.783" v="83" actId="20577"/>
          <ac:spMkLst>
            <pc:docMk/>
            <pc:sldMk cId="56865290" sldId="305"/>
            <ac:spMk id="3" creationId="{CAF916A6-5201-F942-A139-FD337200E4EC}"/>
          </ac:spMkLst>
        </pc:spChg>
        <pc:spChg chg="add del">
          <ac:chgData name="Gaurav Ojha VisFac" userId="S::gaurav.ojhavisfac@svkmmumbai.onmicrosoft.com::2b016dc1-31ab-4c3d-88e6-f463d28708f9" providerId="AD" clId="Web-{A5607F07-3A48-5EC8-8CA7-010060D73E10}" dt="2024-05-06T19:52:19.954" v="78"/>
          <ac:spMkLst>
            <pc:docMk/>
            <pc:sldMk cId="56865290" sldId="305"/>
            <ac:spMk id="10" creationId="{A5931BE0-4B93-4D6C-878E-ACC59D6B4587}"/>
          </ac:spMkLst>
        </pc:spChg>
        <pc:spChg chg="add del">
          <ac:chgData name="Gaurav Ojha VisFac" userId="S::gaurav.ojhavisfac@svkmmumbai.onmicrosoft.com::2b016dc1-31ab-4c3d-88e6-f463d28708f9" providerId="AD" clId="Web-{A5607F07-3A48-5EC8-8CA7-010060D73E10}" dt="2024-05-06T19:52:19.954" v="78"/>
          <ac:spMkLst>
            <pc:docMk/>
            <pc:sldMk cId="56865290" sldId="305"/>
            <ac:spMk id="12" creationId="{C5D31EF7-7A67-43B2-8B5E-B4A6241B1A83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19:52:19.970" v="79"/>
          <ac:spMkLst>
            <pc:docMk/>
            <pc:sldMk cId="56865290" sldId="305"/>
            <ac:spMk id="15" creationId="{A5931BE0-4B93-4D6C-878E-ACC59D6B4587}"/>
          </ac:spMkLst>
        </pc:spChg>
        <pc:grpChg chg="add">
          <ac:chgData name="Gaurav Ojha VisFac" userId="S::gaurav.ojhavisfac@svkmmumbai.onmicrosoft.com::2b016dc1-31ab-4c3d-88e6-f463d28708f9" providerId="AD" clId="Web-{A5607F07-3A48-5EC8-8CA7-010060D73E10}" dt="2024-05-06T19:52:19.970" v="79"/>
          <ac:grpSpMkLst>
            <pc:docMk/>
            <pc:sldMk cId="56865290" sldId="305"/>
            <ac:grpSpMk id="16" creationId="{DA51DAFE-3CF2-44EC-B173-C51A29866644}"/>
          </ac:grpSpMkLst>
        </pc:grpChg>
        <pc:grpChg chg="add">
          <ac:chgData name="Gaurav Ojha VisFac" userId="S::gaurav.ojhavisfac@svkmmumbai.onmicrosoft.com::2b016dc1-31ab-4c3d-88e6-f463d28708f9" providerId="AD" clId="Web-{A5607F07-3A48-5EC8-8CA7-010060D73E10}" dt="2024-05-06T19:52:19.970" v="79"/>
          <ac:grpSpMkLst>
            <pc:docMk/>
            <pc:sldMk cId="56865290" sldId="305"/>
            <ac:grpSpMk id="21" creationId="{F4BF4F49-03E6-41CC-AF55-AD65DEBF06C6}"/>
          </ac:grpSpMkLst>
        </pc:grpChg>
        <pc:picChg chg="add del mod ord">
          <ac:chgData name="Gaurav Ojha VisFac" userId="S::gaurav.ojhavisfac@svkmmumbai.onmicrosoft.com::2b016dc1-31ab-4c3d-88e6-f463d28708f9" providerId="AD" clId="Web-{A5607F07-3A48-5EC8-8CA7-010060D73E10}" dt="2024-05-06T19:51:57.157" v="73"/>
          <ac:picMkLst>
            <pc:docMk/>
            <pc:sldMk cId="56865290" sldId="305"/>
            <ac:picMk id="4" creationId="{5B4AC670-25E2-CEBB-DE42-38253A72A53D}"/>
          </ac:picMkLst>
        </pc:picChg>
        <pc:picChg chg="add mod">
          <ac:chgData name="Gaurav Ojha VisFac" userId="S::gaurav.ojhavisfac@svkmmumbai.onmicrosoft.com::2b016dc1-31ab-4c3d-88e6-f463d28708f9" providerId="AD" clId="Web-{A5607F07-3A48-5EC8-8CA7-010060D73E10}" dt="2024-05-06T19:52:19.970" v="79"/>
          <ac:picMkLst>
            <pc:docMk/>
            <pc:sldMk cId="56865290" sldId="305"/>
            <ac:picMk id="5" creationId="{97D1974D-07A1-7E21-D5B6-9DF2E6EF8A9B}"/>
          </ac:picMkLst>
        </pc:picChg>
      </pc:sldChg>
      <pc:sldChg chg="addSp modSp new mod setBg">
        <pc:chgData name="Gaurav Ojha VisFac" userId="S::gaurav.ojhavisfac@svkmmumbai.onmicrosoft.com::2b016dc1-31ab-4c3d-88e6-f463d28708f9" providerId="AD" clId="Web-{A5607F07-3A48-5EC8-8CA7-010060D73E10}" dt="2024-05-06T19:53:27.035" v="95" actId="20577"/>
        <pc:sldMkLst>
          <pc:docMk/>
          <pc:sldMk cId="251127931" sldId="306"/>
        </pc:sldMkLst>
        <pc:spChg chg="mod">
          <ac:chgData name="Gaurav Ojha VisFac" userId="S::gaurav.ojhavisfac@svkmmumbai.onmicrosoft.com::2b016dc1-31ab-4c3d-88e6-f463d28708f9" providerId="AD" clId="Web-{A5607F07-3A48-5EC8-8CA7-010060D73E10}" dt="2024-05-06T19:53:18.800" v="89"/>
          <ac:spMkLst>
            <pc:docMk/>
            <pc:sldMk cId="251127931" sldId="306"/>
            <ac:spMk id="2" creationId="{004C1550-5AEE-545A-C13B-59AE9F4B14D5}"/>
          </ac:spMkLst>
        </pc:spChg>
        <pc:spChg chg="mod">
          <ac:chgData name="Gaurav Ojha VisFac" userId="S::gaurav.ojhavisfac@svkmmumbai.onmicrosoft.com::2b016dc1-31ab-4c3d-88e6-f463d28708f9" providerId="AD" clId="Web-{A5607F07-3A48-5EC8-8CA7-010060D73E10}" dt="2024-05-06T19:53:27.035" v="95" actId="20577"/>
          <ac:spMkLst>
            <pc:docMk/>
            <pc:sldMk cId="251127931" sldId="306"/>
            <ac:spMk id="3" creationId="{DAFFBA77-7F03-8A35-5D22-DF71867A7E0B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19:53:18.800" v="89"/>
          <ac:spMkLst>
            <pc:docMk/>
            <pc:sldMk cId="251127931" sldId="306"/>
            <ac:spMk id="9" creationId="{A5931BE0-4B93-4D6C-878E-ACC59D6B4587}"/>
          </ac:spMkLst>
        </pc:spChg>
        <pc:grpChg chg="add">
          <ac:chgData name="Gaurav Ojha VisFac" userId="S::gaurav.ojhavisfac@svkmmumbai.onmicrosoft.com::2b016dc1-31ab-4c3d-88e6-f463d28708f9" providerId="AD" clId="Web-{A5607F07-3A48-5EC8-8CA7-010060D73E10}" dt="2024-05-06T19:53:18.800" v="89"/>
          <ac:grpSpMkLst>
            <pc:docMk/>
            <pc:sldMk cId="251127931" sldId="306"/>
            <ac:grpSpMk id="11" creationId="{F4BF4F49-03E6-41CC-AF55-AD65DEBF06C6}"/>
          </ac:grpSpMkLst>
        </pc:grpChg>
        <pc:grpChg chg="add">
          <ac:chgData name="Gaurav Ojha VisFac" userId="S::gaurav.ojhavisfac@svkmmumbai.onmicrosoft.com::2b016dc1-31ab-4c3d-88e6-f463d28708f9" providerId="AD" clId="Web-{A5607F07-3A48-5EC8-8CA7-010060D73E10}" dt="2024-05-06T19:53:18.800" v="89"/>
          <ac:grpSpMkLst>
            <pc:docMk/>
            <pc:sldMk cId="251127931" sldId="306"/>
            <ac:grpSpMk id="15" creationId="{DA51DAFE-3CF2-44EC-B173-C51A29866644}"/>
          </ac:grpSpMkLst>
        </pc:grpChg>
        <pc:picChg chg="add mod">
          <ac:chgData name="Gaurav Ojha VisFac" userId="S::gaurav.ojhavisfac@svkmmumbai.onmicrosoft.com::2b016dc1-31ab-4c3d-88e6-f463d28708f9" providerId="AD" clId="Web-{A5607F07-3A48-5EC8-8CA7-010060D73E10}" dt="2024-05-06T19:53:18.800" v="89"/>
          <ac:picMkLst>
            <pc:docMk/>
            <pc:sldMk cId="251127931" sldId="306"/>
            <ac:picMk id="4" creationId="{2D5E729A-8F9B-CE3D-9B71-573897E09DFA}"/>
          </ac:picMkLst>
        </pc:picChg>
      </pc:sldChg>
      <pc:sldChg chg="addSp modSp new mod setBg">
        <pc:chgData name="Gaurav Ojha VisFac" userId="S::gaurav.ojhavisfac@svkmmumbai.onmicrosoft.com::2b016dc1-31ab-4c3d-88e6-f463d28708f9" providerId="AD" clId="Web-{A5607F07-3A48-5EC8-8CA7-010060D73E10}" dt="2024-05-06T19:54:22.193" v="109" actId="20577"/>
        <pc:sldMkLst>
          <pc:docMk/>
          <pc:sldMk cId="2083087726" sldId="307"/>
        </pc:sldMkLst>
        <pc:spChg chg="mod">
          <ac:chgData name="Gaurav Ojha VisFac" userId="S::gaurav.ojhavisfac@svkmmumbai.onmicrosoft.com::2b016dc1-31ab-4c3d-88e6-f463d28708f9" providerId="AD" clId="Web-{A5607F07-3A48-5EC8-8CA7-010060D73E10}" dt="2024-05-06T19:54:12.099" v="103"/>
          <ac:spMkLst>
            <pc:docMk/>
            <pc:sldMk cId="2083087726" sldId="307"/>
            <ac:spMk id="2" creationId="{0DE6B4CB-245F-DD16-1305-31A3446D89F8}"/>
          </ac:spMkLst>
        </pc:spChg>
        <pc:spChg chg="mod">
          <ac:chgData name="Gaurav Ojha VisFac" userId="S::gaurav.ojhavisfac@svkmmumbai.onmicrosoft.com::2b016dc1-31ab-4c3d-88e6-f463d28708f9" providerId="AD" clId="Web-{A5607F07-3A48-5EC8-8CA7-010060D73E10}" dt="2024-05-06T19:54:22.193" v="109" actId="20577"/>
          <ac:spMkLst>
            <pc:docMk/>
            <pc:sldMk cId="2083087726" sldId="307"/>
            <ac:spMk id="3" creationId="{7FCDBC9D-5D53-840C-73F8-9855FB75C837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19:54:12.099" v="103"/>
          <ac:spMkLst>
            <pc:docMk/>
            <pc:sldMk cId="2083087726" sldId="307"/>
            <ac:spMk id="9" creationId="{A5931BE0-4B93-4D6C-878E-ACC59D6B4587}"/>
          </ac:spMkLst>
        </pc:spChg>
        <pc:grpChg chg="add">
          <ac:chgData name="Gaurav Ojha VisFac" userId="S::gaurav.ojhavisfac@svkmmumbai.onmicrosoft.com::2b016dc1-31ab-4c3d-88e6-f463d28708f9" providerId="AD" clId="Web-{A5607F07-3A48-5EC8-8CA7-010060D73E10}" dt="2024-05-06T19:54:12.099" v="103"/>
          <ac:grpSpMkLst>
            <pc:docMk/>
            <pc:sldMk cId="2083087726" sldId="307"/>
            <ac:grpSpMk id="11" creationId="{F4BF4F49-03E6-41CC-AF55-AD65DEBF06C6}"/>
          </ac:grpSpMkLst>
        </pc:grpChg>
        <pc:grpChg chg="add">
          <ac:chgData name="Gaurav Ojha VisFac" userId="S::gaurav.ojhavisfac@svkmmumbai.onmicrosoft.com::2b016dc1-31ab-4c3d-88e6-f463d28708f9" providerId="AD" clId="Web-{A5607F07-3A48-5EC8-8CA7-010060D73E10}" dt="2024-05-06T19:54:12.099" v="103"/>
          <ac:grpSpMkLst>
            <pc:docMk/>
            <pc:sldMk cId="2083087726" sldId="307"/>
            <ac:grpSpMk id="15" creationId="{DA51DAFE-3CF2-44EC-B173-C51A29866644}"/>
          </ac:grpSpMkLst>
        </pc:grpChg>
        <pc:picChg chg="add mod">
          <ac:chgData name="Gaurav Ojha VisFac" userId="S::gaurav.ojhavisfac@svkmmumbai.onmicrosoft.com::2b016dc1-31ab-4c3d-88e6-f463d28708f9" providerId="AD" clId="Web-{A5607F07-3A48-5EC8-8CA7-010060D73E10}" dt="2024-05-06T19:54:12.099" v="103"/>
          <ac:picMkLst>
            <pc:docMk/>
            <pc:sldMk cId="2083087726" sldId="307"/>
            <ac:picMk id="4" creationId="{FA9556BC-0CF5-9437-CB0A-8DB7BE544E9E}"/>
          </ac:picMkLst>
        </pc:picChg>
      </pc:sldChg>
      <pc:sldChg chg="addSp modSp new mod setBg">
        <pc:chgData name="Gaurav Ojha VisFac" userId="S::gaurav.ojhavisfac@svkmmumbai.onmicrosoft.com::2b016dc1-31ab-4c3d-88e6-f463d28708f9" providerId="AD" clId="Web-{A5607F07-3A48-5EC8-8CA7-010060D73E10}" dt="2024-05-06T19:55:21.726" v="123" actId="20577"/>
        <pc:sldMkLst>
          <pc:docMk/>
          <pc:sldMk cId="3980652408" sldId="308"/>
        </pc:sldMkLst>
        <pc:spChg chg="mod">
          <ac:chgData name="Gaurav Ojha VisFac" userId="S::gaurav.ojhavisfac@svkmmumbai.onmicrosoft.com::2b016dc1-31ab-4c3d-88e6-f463d28708f9" providerId="AD" clId="Web-{A5607F07-3A48-5EC8-8CA7-010060D73E10}" dt="2024-05-06T19:55:03.866" v="119"/>
          <ac:spMkLst>
            <pc:docMk/>
            <pc:sldMk cId="3980652408" sldId="308"/>
            <ac:spMk id="2" creationId="{ECD40041-DFC3-4673-ADA1-AB21FF2CE2B5}"/>
          </ac:spMkLst>
        </pc:spChg>
        <pc:spChg chg="mod">
          <ac:chgData name="Gaurav Ojha VisFac" userId="S::gaurav.ojhavisfac@svkmmumbai.onmicrosoft.com::2b016dc1-31ab-4c3d-88e6-f463d28708f9" providerId="AD" clId="Web-{A5607F07-3A48-5EC8-8CA7-010060D73E10}" dt="2024-05-06T19:55:21.726" v="123" actId="20577"/>
          <ac:spMkLst>
            <pc:docMk/>
            <pc:sldMk cId="3980652408" sldId="308"/>
            <ac:spMk id="3" creationId="{ABCEC817-C947-939B-1C12-9ACC2DF47B13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19:55:03.866" v="119"/>
          <ac:spMkLst>
            <pc:docMk/>
            <pc:sldMk cId="3980652408" sldId="308"/>
            <ac:spMk id="9" creationId="{A5931BE0-4B93-4D6C-878E-ACC59D6B4587}"/>
          </ac:spMkLst>
        </pc:spChg>
        <pc:grpChg chg="add">
          <ac:chgData name="Gaurav Ojha VisFac" userId="S::gaurav.ojhavisfac@svkmmumbai.onmicrosoft.com::2b016dc1-31ab-4c3d-88e6-f463d28708f9" providerId="AD" clId="Web-{A5607F07-3A48-5EC8-8CA7-010060D73E10}" dt="2024-05-06T19:55:03.866" v="119"/>
          <ac:grpSpMkLst>
            <pc:docMk/>
            <pc:sldMk cId="3980652408" sldId="308"/>
            <ac:grpSpMk id="11" creationId="{F4BF4F49-03E6-41CC-AF55-AD65DEBF06C6}"/>
          </ac:grpSpMkLst>
        </pc:grpChg>
        <pc:grpChg chg="add">
          <ac:chgData name="Gaurav Ojha VisFac" userId="S::gaurav.ojhavisfac@svkmmumbai.onmicrosoft.com::2b016dc1-31ab-4c3d-88e6-f463d28708f9" providerId="AD" clId="Web-{A5607F07-3A48-5EC8-8CA7-010060D73E10}" dt="2024-05-06T19:55:03.866" v="119"/>
          <ac:grpSpMkLst>
            <pc:docMk/>
            <pc:sldMk cId="3980652408" sldId="308"/>
            <ac:grpSpMk id="15" creationId="{DA51DAFE-3CF2-44EC-B173-C51A29866644}"/>
          </ac:grpSpMkLst>
        </pc:grpChg>
        <pc:picChg chg="add mod">
          <ac:chgData name="Gaurav Ojha VisFac" userId="S::gaurav.ojhavisfac@svkmmumbai.onmicrosoft.com::2b016dc1-31ab-4c3d-88e6-f463d28708f9" providerId="AD" clId="Web-{A5607F07-3A48-5EC8-8CA7-010060D73E10}" dt="2024-05-06T19:55:03.866" v="119"/>
          <ac:picMkLst>
            <pc:docMk/>
            <pc:sldMk cId="3980652408" sldId="308"/>
            <ac:picMk id="4" creationId="{80932ECE-1CA2-1717-CDF0-5F1ECF8A8959}"/>
          </ac:picMkLst>
        </pc:picChg>
      </pc:sldChg>
      <pc:sldChg chg="addSp delSp modSp new">
        <pc:chgData name="Gaurav Ojha VisFac" userId="S::gaurav.ojhavisfac@svkmmumbai.onmicrosoft.com::2b016dc1-31ab-4c3d-88e6-f463d28708f9" providerId="AD" clId="Web-{A5607F07-3A48-5EC8-8CA7-010060D73E10}" dt="2024-05-06T19:56:45.307" v="136" actId="1076"/>
        <pc:sldMkLst>
          <pc:docMk/>
          <pc:sldMk cId="3483166050" sldId="309"/>
        </pc:sldMkLst>
        <pc:spChg chg="mod">
          <ac:chgData name="Gaurav Ojha VisFac" userId="S::gaurav.ojhavisfac@svkmmumbai.onmicrosoft.com::2b016dc1-31ab-4c3d-88e6-f463d28708f9" providerId="AD" clId="Web-{A5607F07-3A48-5EC8-8CA7-010060D73E10}" dt="2024-05-06T19:55:58.165" v="133" actId="20577"/>
          <ac:spMkLst>
            <pc:docMk/>
            <pc:sldMk cId="3483166050" sldId="309"/>
            <ac:spMk id="2" creationId="{07017869-722C-F7DF-6D35-4F898DF8BB9C}"/>
          </ac:spMkLst>
        </pc:spChg>
        <pc:spChg chg="del">
          <ac:chgData name="Gaurav Ojha VisFac" userId="S::gaurav.ojhavisfac@svkmmumbai.onmicrosoft.com::2b016dc1-31ab-4c3d-88e6-f463d28708f9" providerId="AD" clId="Web-{A5607F07-3A48-5EC8-8CA7-010060D73E10}" dt="2024-05-06T19:56:22.494" v="134"/>
          <ac:spMkLst>
            <pc:docMk/>
            <pc:sldMk cId="3483166050" sldId="309"/>
            <ac:spMk id="3" creationId="{F2626AF7-0E02-D084-7A63-024722061205}"/>
          </ac:spMkLst>
        </pc:spChg>
        <pc:picChg chg="add mod ord">
          <ac:chgData name="Gaurav Ojha VisFac" userId="S::gaurav.ojhavisfac@svkmmumbai.onmicrosoft.com::2b016dc1-31ab-4c3d-88e6-f463d28708f9" providerId="AD" clId="Web-{A5607F07-3A48-5EC8-8CA7-010060D73E10}" dt="2024-05-06T19:56:45.307" v="136" actId="1076"/>
          <ac:picMkLst>
            <pc:docMk/>
            <pc:sldMk cId="3483166050" sldId="309"/>
            <ac:picMk id="4" creationId="{F76A2D4A-5C36-C6A5-8F29-9B5B6388501D}"/>
          </ac:picMkLst>
        </pc:picChg>
      </pc:sldChg>
      <pc:sldChg chg="modSp new">
        <pc:chgData name="Gaurav Ojha VisFac" userId="S::gaurav.ojhavisfac@svkmmumbai.onmicrosoft.com::2b016dc1-31ab-4c3d-88e6-f463d28708f9" providerId="AD" clId="Web-{A5607F07-3A48-5EC8-8CA7-010060D73E10}" dt="2024-05-06T19:57:51.590" v="149" actId="20577"/>
        <pc:sldMkLst>
          <pc:docMk/>
          <pc:sldMk cId="2176707147" sldId="310"/>
        </pc:sldMkLst>
        <pc:spChg chg="mod">
          <ac:chgData name="Gaurav Ojha VisFac" userId="S::gaurav.ojhavisfac@svkmmumbai.onmicrosoft.com::2b016dc1-31ab-4c3d-88e6-f463d28708f9" providerId="AD" clId="Web-{A5607F07-3A48-5EC8-8CA7-010060D73E10}" dt="2024-05-06T19:57:03.854" v="142" actId="20577"/>
          <ac:spMkLst>
            <pc:docMk/>
            <pc:sldMk cId="2176707147" sldId="310"/>
            <ac:spMk id="2" creationId="{56E59977-1D67-F07E-C275-5E4ADCF1EF90}"/>
          </ac:spMkLst>
        </pc:spChg>
        <pc:spChg chg="mod">
          <ac:chgData name="Gaurav Ojha VisFac" userId="S::gaurav.ojhavisfac@svkmmumbai.onmicrosoft.com::2b016dc1-31ab-4c3d-88e6-f463d28708f9" providerId="AD" clId="Web-{A5607F07-3A48-5EC8-8CA7-010060D73E10}" dt="2024-05-06T19:57:51.590" v="149" actId="20577"/>
          <ac:spMkLst>
            <pc:docMk/>
            <pc:sldMk cId="2176707147" sldId="310"/>
            <ac:spMk id="3" creationId="{CBF2B2A0-2BEC-371A-82CE-37B428CB2A0E}"/>
          </ac:spMkLst>
        </pc:spChg>
      </pc:sldChg>
      <pc:sldChg chg="addSp delSp modSp new mod setBg">
        <pc:chgData name="Gaurav Ojha VisFac" userId="S::gaurav.ojhavisfac@svkmmumbai.onmicrosoft.com::2b016dc1-31ab-4c3d-88e6-f463d28708f9" providerId="AD" clId="Web-{A5607F07-3A48-5EC8-8CA7-010060D73E10}" dt="2024-05-06T19:58:36.295" v="158"/>
        <pc:sldMkLst>
          <pc:docMk/>
          <pc:sldMk cId="999133652" sldId="311"/>
        </pc:sldMkLst>
        <pc:spChg chg="mod">
          <ac:chgData name="Gaurav Ojha VisFac" userId="S::gaurav.ojhavisfac@svkmmumbai.onmicrosoft.com::2b016dc1-31ab-4c3d-88e6-f463d28708f9" providerId="AD" clId="Web-{A5607F07-3A48-5EC8-8CA7-010060D73E10}" dt="2024-05-06T19:58:36.295" v="158"/>
          <ac:spMkLst>
            <pc:docMk/>
            <pc:sldMk cId="999133652" sldId="311"/>
            <ac:spMk id="2" creationId="{A6E550B2-8E1C-6518-F420-6A4FC9FDFD4C}"/>
          </ac:spMkLst>
        </pc:spChg>
        <pc:spChg chg="del mod">
          <ac:chgData name="Gaurav Ojha VisFac" userId="S::gaurav.ojhavisfac@svkmmumbai.onmicrosoft.com::2b016dc1-31ab-4c3d-88e6-f463d28708f9" providerId="AD" clId="Web-{A5607F07-3A48-5EC8-8CA7-010060D73E10}" dt="2024-05-06T19:58:29.248" v="157"/>
          <ac:spMkLst>
            <pc:docMk/>
            <pc:sldMk cId="999133652" sldId="311"/>
            <ac:spMk id="3" creationId="{F71B6967-A3A1-BA02-7180-0C0B94731A42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19:58:36.295" v="158"/>
          <ac:spMkLst>
            <pc:docMk/>
            <pc:sldMk cId="999133652" sldId="311"/>
            <ac:spMk id="9" creationId="{82184FF4-7029-4ED7-813A-192E60608764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19:58:36.295" v="158"/>
          <ac:spMkLst>
            <pc:docMk/>
            <pc:sldMk cId="999133652" sldId="311"/>
            <ac:spMk id="11" creationId="{AAA7AB09-557C-41AD-9113-FF9F68FA1035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19:58:36.295" v="158"/>
          <ac:spMkLst>
            <pc:docMk/>
            <pc:sldMk cId="999133652" sldId="311"/>
            <ac:spMk id="13" creationId="{EF99ECAA-1F11-4937-BBA6-51935AB44C9D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19:58:36.295" v="158"/>
          <ac:spMkLst>
            <pc:docMk/>
            <pc:sldMk cId="999133652" sldId="311"/>
            <ac:spMk id="21" creationId="{1DB043B4-68C6-45B9-82AC-A5800EADB8DB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19:58:36.295" v="158"/>
          <ac:spMkLst>
            <pc:docMk/>
            <pc:sldMk cId="999133652" sldId="311"/>
            <ac:spMk id="23" creationId="{31ACE9CC-FA52-49A8-A8CB-4C6772C48157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19:58:36.295" v="158"/>
          <ac:spMkLst>
            <pc:docMk/>
            <pc:sldMk cId="999133652" sldId="311"/>
            <ac:spMk id="25" creationId="{28B56926-F216-4281-9196-1495BD306129}"/>
          </ac:spMkLst>
        </pc:spChg>
        <pc:grpChg chg="add">
          <ac:chgData name="Gaurav Ojha VisFac" userId="S::gaurav.ojhavisfac@svkmmumbai.onmicrosoft.com::2b016dc1-31ab-4c3d-88e6-f463d28708f9" providerId="AD" clId="Web-{A5607F07-3A48-5EC8-8CA7-010060D73E10}" dt="2024-05-06T19:58:36.295" v="158"/>
          <ac:grpSpMkLst>
            <pc:docMk/>
            <pc:sldMk cId="999133652" sldId="311"/>
            <ac:grpSpMk id="15" creationId="{79DE9FAB-6BBA-4CFE-B67D-77B47F01ECA4}"/>
          </ac:grpSpMkLst>
        </pc:grpChg>
        <pc:picChg chg="add mod ord">
          <ac:chgData name="Gaurav Ojha VisFac" userId="S::gaurav.ojhavisfac@svkmmumbai.onmicrosoft.com::2b016dc1-31ab-4c3d-88e6-f463d28708f9" providerId="AD" clId="Web-{A5607F07-3A48-5EC8-8CA7-010060D73E10}" dt="2024-05-06T19:58:36.295" v="158"/>
          <ac:picMkLst>
            <pc:docMk/>
            <pc:sldMk cId="999133652" sldId="311"/>
            <ac:picMk id="4" creationId="{CE6EDA7E-A6A0-53B9-A186-F4DF7D19F802}"/>
          </ac:picMkLst>
        </pc:picChg>
      </pc:sldChg>
      <pc:sldChg chg="addSp modSp new mod setBg">
        <pc:chgData name="Gaurav Ojha VisFac" userId="S::gaurav.ojhavisfac@svkmmumbai.onmicrosoft.com::2b016dc1-31ab-4c3d-88e6-f463d28708f9" providerId="AD" clId="Web-{A5607F07-3A48-5EC8-8CA7-010060D73E10}" dt="2024-05-06T19:59:40.672" v="182" actId="20577"/>
        <pc:sldMkLst>
          <pc:docMk/>
          <pc:sldMk cId="3887769966" sldId="312"/>
        </pc:sldMkLst>
        <pc:spChg chg="mod">
          <ac:chgData name="Gaurav Ojha VisFac" userId="S::gaurav.ojhavisfac@svkmmumbai.onmicrosoft.com::2b016dc1-31ab-4c3d-88e6-f463d28708f9" providerId="AD" clId="Web-{A5607F07-3A48-5EC8-8CA7-010060D73E10}" dt="2024-05-06T19:59:32.031" v="178"/>
          <ac:spMkLst>
            <pc:docMk/>
            <pc:sldMk cId="3887769966" sldId="312"/>
            <ac:spMk id="2" creationId="{C702F2E6-4F54-F42C-B4DA-93AAFA81D85C}"/>
          </ac:spMkLst>
        </pc:spChg>
        <pc:spChg chg="mod">
          <ac:chgData name="Gaurav Ojha VisFac" userId="S::gaurav.ojhavisfac@svkmmumbai.onmicrosoft.com::2b016dc1-31ab-4c3d-88e6-f463d28708f9" providerId="AD" clId="Web-{A5607F07-3A48-5EC8-8CA7-010060D73E10}" dt="2024-05-06T19:59:40.672" v="182" actId="20577"/>
          <ac:spMkLst>
            <pc:docMk/>
            <pc:sldMk cId="3887769966" sldId="312"/>
            <ac:spMk id="3" creationId="{B1CC687C-5164-90A8-FF18-B3F7E02C7DE0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19:59:32.031" v="178"/>
          <ac:spMkLst>
            <pc:docMk/>
            <pc:sldMk cId="3887769966" sldId="312"/>
            <ac:spMk id="9" creationId="{A5931BE0-4B93-4D6C-878E-ACC59D6B4587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19:59:32.031" v="178"/>
          <ac:spMkLst>
            <pc:docMk/>
            <pc:sldMk cId="3887769966" sldId="312"/>
            <ac:spMk id="16" creationId="{D166A8AB-8924-421C-BCED-B54DBC4054E0}"/>
          </ac:spMkLst>
        </pc:spChg>
        <pc:grpChg chg="add">
          <ac:chgData name="Gaurav Ojha VisFac" userId="S::gaurav.ojhavisfac@svkmmumbai.onmicrosoft.com::2b016dc1-31ab-4c3d-88e6-f463d28708f9" providerId="AD" clId="Web-{A5607F07-3A48-5EC8-8CA7-010060D73E10}" dt="2024-05-06T19:59:32.031" v="178"/>
          <ac:grpSpMkLst>
            <pc:docMk/>
            <pc:sldMk cId="3887769966" sldId="312"/>
            <ac:grpSpMk id="11" creationId="{9F2D4ED5-DC78-4C88-97AA-483206C53E90}"/>
          </ac:grpSpMkLst>
        </pc:grpChg>
        <pc:picChg chg="add mod">
          <ac:chgData name="Gaurav Ojha VisFac" userId="S::gaurav.ojhavisfac@svkmmumbai.onmicrosoft.com::2b016dc1-31ab-4c3d-88e6-f463d28708f9" providerId="AD" clId="Web-{A5607F07-3A48-5EC8-8CA7-010060D73E10}" dt="2024-05-06T19:59:32.031" v="178"/>
          <ac:picMkLst>
            <pc:docMk/>
            <pc:sldMk cId="3887769966" sldId="312"/>
            <ac:picMk id="4" creationId="{8B30F09D-B760-5B8D-12A7-DE8969563193}"/>
          </ac:picMkLst>
        </pc:picChg>
      </pc:sldChg>
      <pc:sldChg chg="modSp new">
        <pc:chgData name="Gaurav Ojha VisFac" userId="S::gaurav.ojhavisfac@svkmmumbai.onmicrosoft.com::2b016dc1-31ab-4c3d-88e6-f463d28708f9" providerId="AD" clId="Web-{A5607F07-3A48-5EC8-8CA7-010060D73E10}" dt="2024-05-06T20:00:32.924" v="189" actId="20577"/>
        <pc:sldMkLst>
          <pc:docMk/>
          <pc:sldMk cId="3019090930" sldId="313"/>
        </pc:sldMkLst>
        <pc:spChg chg="mod">
          <ac:chgData name="Gaurav Ojha VisFac" userId="S::gaurav.ojhavisfac@svkmmumbai.onmicrosoft.com::2b016dc1-31ab-4c3d-88e6-f463d28708f9" providerId="AD" clId="Web-{A5607F07-3A48-5EC8-8CA7-010060D73E10}" dt="2024-05-06T19:59:56.485" v="184" actId="20577"/>
          <ac:spMkLst>
            <pc:docMk/>
            <pc:sldMk cId="3019090930" sldId="313"/>
            <ac:spMk id="2" creationId="{829842B5-7DD2-BC74-DD14-DF0211E27B8C}"/>
          </ac:spMkLst>
        </pc:spChg>
        <pc:spChg chg="mod">
          <ac:chgData name="Gaurav Ojha VisFac" userId="S::gaurav.ojhavisfac@svkmmumbai.onmicrosoft.com::2b016dc1-31ab-4c3d-88e6-f463d28708f9" providerId="AD" clId="Web-{A5607F07-3A48-5EC8-8CA7-010060D73E10}" dt="2024-05-06T20:00:32.924" v="189" actId="20577"/>
          <ac:spMkLst>
            <pc:docMk/>
            <pc:sldMk cId="3019090930" sldId="313"/>
            <ac:spMk id="3" creationId="{2338DC56-FE61-A39F-674D-15B7A054D26B}"/>
          </ac:spMkLst>
        </pc:spChg>
      </pc:sldChg>
      <pc:sldChg chg="addSp delSp modSp new">
        <pc:chgData name="Gaurav Ojha VisFac" userId="S::gaurav.ojhavisfac@svkmmumbai.onmicrosoft.com::2b016dc1-31ab-4c3d-88e6-f463d28708f9" providerId="AD" clId="Web-{A5607F07-3A48-5EC8-8CA7-010060D73E10}" dt="2024-05-06T20:04:11.667" v="226" actId="1076"/>
        <pc:sldMkLst>
          <pc:docMk/>
          <pc:sldMk cId="3683573869" sldId="314"/>
        </pc:sldMkLst>
        <pc:spChg chg="mod">
          <ac:chgData name="Gaurav Ojha VisFac" userId="S::gaurav.ojhavisfac@svkmmumbai.onmicrosoft.com::2b016dc1-31ab-4c3d-88e6-f463d28708f9" providerId="AD" clId="Web-{A5607F07-3A48-5EC8-8CA7-010060D73E10}" dt="2024-05-06T20:00:46.815" v="208" actId="20577"/>
          <ac:spMkLst>
            <pc:docMk/>
            <pc:sldMk cId="3683573869" sldId="314"/>
            <ac:spMk id="2" creationId="{6CEC01BF-6F44-FE9B-22B5-C18D99D60059}"/>
          </ac:spMkLst>
        </pc:spChg>
        <pc:spChg chg="del mod">
          <ac:chgData name="Gaurav Ojha VisFac" userId="S::gaurav.ojhavisfac@svkmmumbai.onmicrosoft.com::2b016dc1-31ab-4c3d-88e6-f463d28708f9" providerId="AD" clId="Web-{A5607F07-3A48-5EC8-8CA7-010060D73E10}" dt="2024-05-06T20:02:06.567" v="210"/>
          <ac:spMkLst>
            <pc:docMk/>
            <pc:sldMk cId="3683573869" sldId="314"/>
            <ac:spMk id="3" creationId="{C4DC5DD9-D68B-4EA2-2316-CCD2F04C6193}"/>
          </ac:spMkLst>
        </pc:spChg>
        <pc:picChg chg="add mod ord">
          <ac:chgData name="Gaurav Ojha VisFac" userId="S::gaurav.ojhavisfac@svkmmumbai.onmicrosoft.com::2b016dc1-31ab-4c3d-88e6-f463d28708f9" providerId="AD" clId="Web-{A5607F07-3A48-5EC8-8CA7-010060D73E10}" dt="2024-05-06T20:04:11.667" v="226" actId="1076"/>
          <ac:picMkLst>
            <pc:docMk/>
            <pc:sldMk cId="3683573869" sldId="314"/>
            <ac:picMk id="4" creationId="{92A2B517-2E12-3D33-F959-53C584BD34BD}"/>
          </ac:picMkLst>
        </pc:picChg>
      </pc:sldChg>
      <pc:sldChg chg="modSp new">
        <pc:chgData name="Gaurav Ojha VisFac" userId="S::gaurav.ojhavisfac@svkmmumbai.onmicrosoft.com::2b016dc1-31ab-4c3d-88e6-f463d28708f9" providerId="AD" clId="Web-{A5607F07-3A48-5EC8-8CA7-010060D73E10}" dt="2024-05-06T20:04:40.762" v="234" actId="20577"/>
        <pc:sldMkLst>
          <pc:docMk/>
          <pc:sldMk cId="2930274338" sldId="315"/>
        </pc:sldMkLst>
        <pc:spChg chg="mod">
          <ac:chgData name="Gaurav Ojha VisFac" userId="S::gaurav.ojhavisfac@svkmmumbai.onmicrosoft.com::2b016dc1-31ab-4c3d-88e6-f463d28708f9" providerId="AD" clId="Web-{A5607F07-3A48-5EC8-8CA7-010060D73E10}" dt="2024-05-06T20:04:25.418" v="232" actId="20577"/>
          <ac:spMkLst>
            <pc:docMk/>
            <pc:sldMk cId="2930274338" sldId="315"/>
            <ac:spMk id="2" creationId="{9CA49946-A3EC-CB12-B89E-5AE4AFDB97BE}"/>
          </ac:spMkLst>
        </pc:spChg>
        <pc:spChg chg="mod">
          <ac:chgData name="Gaurav Ojha VisFac" userId="S::gaurav.ojhavisfac@svkmmumbai.onmicrosoft.com::2b016dc1-31ab-4c3d-88e6-f463d28708f9" providerId="AD" clId="Web-{A5607F07-3A48-5EC8-8CA7-010060D73E10}" dt="2024-05-06T20:04:40.762" v="234" actId="20577"/>
          <ac:spMkLst>
            <pc:docMk/>
            <pc:sldMk cId="2930274338" sldId="315"/>
            <ac:spMk id="3" creationId="{77C62CEF-FEAE-D4D8-5A0C-A5A52A3C67B3}"/>
          </ac:spMkLst>
        </pc:spChg>
      </pc:sldChg>
      <pc:sldChg chg="modSp new">
        <pc:chgData name="Gaurav Ojha VisFac" userId="S::gaurav.ojhavisfac@svkmmumbai.onmicrosoft.com::2b016dc1-31ab-4c3d-88e6-f463d28708f9" providerId="AD" clId="Web-{A5607F07-3A48-5EC8-8CA7-010060D73E10}" dt="2024-05-06T20:10:16.059" v="291" actId="20577"/>
        <pc:sldMkLst>
          <pc:docMk/>
          <pc:sldMk cId="1087568647" sldId="316"/>
        </pc:sldMkLst>
        <pc:spChg chg="mod">
          <ac:chgData name="Gaurav Ojha VisFac" userId="S::gaurav.ojhavisfac@svkmmumbai.onmicrosoft.com::2b016dc1-31ab-4c3d-88e6-f463d28708f9" providerId="AD" clId="Web-{A5607F07-3A48-5EC8-8CA7-010060D73E10}" dt="2024-05-06T20:08:41.571" v="244" actId="20577"/>
          <ac:spMkLst>
            <pc:docMk/>
            <pc:sldMk cId="1087568647" sldId="316"/>
            <ac:spMk id="2" creationId="{24D7C0C0-8D5E-5784-795F-CB54635DA677}"/>
          </ac:spMkLst>
        </pc:spChg>
        <pc:spChg chg="mod">
          <ac:chgData name="Gaurav Ojha VisFac" userId="S::gaurav.ojhavisfac@svkmmumbai.onmicrosoft.com::2b016dc1-31ab-4c3d-88e6-f463d28708f9" providerId="AD" clId="Web-{A5607F07-3A48-5EC8-8CA7-010060D73E10}" dt="2024-05-06T20:10:16.059" v="291" actId="20577"/>
          <ac:spMkLst>
            <pc:docMk/>
            <pc:sldMk cId="1087568647" sldId="316"/>
            <ac:spMk id="3" creationId="{02551824-BCBC-1FEC-87AA-465AE0A4051F}"/>
          </ac:spMkLst>
        </pc:spChg>
      </pc:sldChg>
      <pc:sldChg chg="modSp new">
        <pc:chgData name="Gaurav Ojha VisFac" userId="S::gaurav.ojhavisfac@svkmmumbai.onmicrosoft.com::2b016dc1-31ab-4c3d-88e6-f463d28708f9" providerId="AD" clId="Web-{A5607F07-3A48-5EC8-8CA7-010060D73E10}" dt="2024-05-06T20:12:26.142" v="315" actId="20577"/>
        <pc:sldMkLst>
          <pc:docMk/>
          <pc:sldMk cId="3720372056" sldId="317"/>
        </pc:sldMkLst>
        <pc:spChg chg="mod">
          <ac:chgData name="Gaurav Ojha VisFac" userId="S::gaurav.ojhavisfac@svkmmumbai.onmicrosoft.com::2b016dc1-31ab-4c3d-88e6-f463d28708f9" providerId="AD" clId="Web-{A5607F07-3A48-5EC8-8CA7-010060D73E10}" dt="2024-05-06T20:10:31.325" v="302" actId="20577"/>
          <ac:spMkLst>
            <pc:docMk/>
            <pc:sldMk cId="3720372056" sldId="317"/>
            <ac:spMk id="2" creationId="{9A5D893E-44B5-AFAB-B082-C6089181AFAC}"/>
          </ac:spMkLst>
        </pc:spChg>
        <pc:spChg chg="mod">
          <ac:chgData name="Gaurav Ojha VisFac" userId="S::gaurav.ojhavisfac@svkmmumbai.onmicrosoft.com::2b016dc1-31ab-4c3d-88e6-f463d28708f9" providerId="AD" clId="Web-{A5607F07-3A48-5EC8-8CA7-010060D73E10}" dt="2024-05-06T20:12:26.142" v="315" actId="20577"/>
          <ac:spMkLst>
            <pc:docMk/>
            <pc:sldMk cId="3720372056" sldId="317"/>
            <ac:spMk id="3" creationId="{5EA7F9E2-357F-7A2A-32F4-5ED22546B827}"/>
          </ac:spMkLst>
        </pc:spChg>
      </pc:sldChg>
      <pc:sldChg chg="addSp delSp modSp new mod setBg">
        <pc:chgData name="Gaurav Ojha VisFac" userId="S::gaurav.ojhavisfac@svkmmumbai.onmicrosoft.com::2b016dc1-31ab-4c3d-88e6-f463d28708f9" providerId="AD" clId="Web-{A5607F07-3A48-5EC8-8CA7-010060D73E10}" dt="2024-05-06T20:15:01.163" v="327"/>
        <pc:sldMkLst>
          <pc:docMk/>
          <pc:sldMk cId="1150626669" sldId="318"/>
        </pc:sldMkLst>
        <pc:spChg chg="mod">
          <ac:chgData name="Gaurav Ojha VisFac" userId="S::gaurav.ojhavisfac@svkmmumbai.onmicrosoft.com::2b016dc1-31ab-4c3d-88e6-f463d28708f9" providerId="AD" clId="Web-{A5607F07-3A48-5EC8-8CA7-010060D73E10}" dt="2024-05-06T20:15:01.163" v="327"/>
          <ac:spMkLst>
            <pc:docMk/>
            <pc:sldMk cId="1150626669" sldId="318"/>
            <ac:spMk id="2" creationId="{ED5F051D-36AB-06FE-F116-26F43F367731}"/>
          </ac:spMkLst>
        </pc:spChg>
        <pc:spChg chg="del">
          <ac:chgData name="Gaurav Ojha VisFac" userId="S::gaurav.ojhavisfac@svkmmumbai.onmicrosoft.com::2b016dc1-31ab-4c3d-88e6-f463d28708f9" providerId="AD" clId="Web-{A5607F07-3A48-5EC8-8CA7-010060D73E10}" dt="2024-05-06T20:14:46.350" v="325"/>
          <ac:spMkLst>
            <pc:docMk/>
            <pc:sldMk cId="1150626669" sldId="318"/>
            <ac:spMk id="3" creationId="{4B787B86-F49F-E90E-7DEC-4F962C0EC75F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0:15:01.163" v="327"/>
          <ac:spMkLst>
            <pc:docMk/>
            <pc:sldMk cId="1150626669" sldId="318"/>
            <ac:spMk id="8" creationId="{82184FF4-7029-4ED7-813A-192E60608764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0:15:01.163" v="327"/>
          <ac:spMkLst>
            <pc:docMk/>
            <pc:sldMk cId="1150626669" sldId="318"/>
            <ac:spMk id="10" creationId="{AAA7AB09-557C-41AD-9113-FF9F68FA1035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0:15:01.163" v="327"/>
          <ac:spMkLst>
            <pc:docMk/>
            <pc:sldMk cId="1150626669" sldId="318"/>
            <ac:spMk id="12" creationId="{EF99ECAA-1F11-4937-BBA6-51935AB44C9D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0:15:01.163" v="327"/>
          <ac:spMkLst>
            <pc:docMk/>
            <pc:sldMk cId="1150626669" sldId="318"/>
            <ac:spMk id="20" creationId="{1DB043B4-68C6-45B9-82AC-A5800EADB8DB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0:15:01.163" v="327"/>
          <ac:spMkLst>
            <pc:docMk/>
            <pc:sldMk cId="1150626669" sldId="318"/>
            <ac:spMk id="22" creationId="{AD4EA4DF-0E7C-4098-86F6-7D0ACAEFC0BF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0:15:01.163" v="327"/>
          <ac:spMkLst>
            <pc:docMk/>
            <pc:sldMk cId="1150626669" sldId="318"/>
            <ac:spMk id="24" creationId="{FE05BC49-0F00-4C85-9AF5-A0CC5B39C8D2}"/>
          </ac:spMkLst>
        </pc:spChg>
        <pc:grpChg chg="add">
          <ac:chgData name="Gaurav Ojha VisFac" userId="S::gaurav.ojhavisfac@svkmmumbai.onmicrosoft.com::2b016dc1-31ab-4c3d-88e6-f463d28708f9" providerId="AD" clId="Web-{A5607F07-3A48-5EC8-8CA7-010060D73E10}" dt="2024-05-06T20:15:01.163" v="327"/>
          <ac:grpSpMkLst>
            <pc:docMk/>
            <pc:sldMk cId="1150626669" sldId="318"/>
            <ac:grpSpMk id="14" creationId="{79DE9FAB-6BBA-4CFE-B67D-77B47F01ECA4}"/>
          </ac:grpSpMkLst>
        </pc:grpChg>
        <pc:picChg chg="add">
          <ac:chgData name="Gaurav Ojha VisFac" userId="S::gaurav.ojhavisfac@svkmmumbai.onmicrosoft.com::2b016dc1-31ab-4c3d-88e6-f463d28708f9" providerId="AD" clId="Web-{A5607F07-3A48-5EC8-8CA7-010060D73E10}" dt="2024-05-06T20:15:01.163" v="327"/>
          <ac:picMkLst>
            <pc:docMk/>
            <pc:sldMk cId="1150626669" sldId="318"/>
            <ac:picMk id="4" creationId="{B5B5A3A4-56C9-D351-1268-3D9FDFC57FA0}"/>
          </ac:picMkLst>
        </pc:picChg>
      </pc:sldChg>
      <pc:sldChg chg="modSp new">
        <pc:chgData name="Gaurav Ojha VisFac" userId="S::gaurav.ojhavisfac@svkmmumbai.onmicrosoft.com::2b016dc1-31ab-4c3d-88e6-f463d28708f9" providerId="AD" clId="Web-{A5607F07-3A48-5EC8-8CA7-010060D73E10}" dt="2024-05-06T20:19:14.093" v="387" actId="20577"/>
        <pc:sldMkLst>
          <pc:docMk/>
          <pc:sldMk cId="1759699241" sldId="319"/>
        </pc:sldMkLst>
        <pc:spChg chg="mod">
          <ac:chgData name="Gaurav Ojha VisFac" userId="S::gaurav.ojhavisfac@svkmmumbai.onmicrosoft.com::2b016dc1-31ab-4c3d-88e6-f463d28708f9" providerId="AD" clId="Web-{A5607F07-3A48-5EC8-8CA7-010060D73E10}" dt="2024-05-06T20:15:51.212" v="352" actId="20577"/>
          <ac:spMkLst>
            <pc:docMk/>
            <pc:sldMk cId="1759699241" sldId="319"/>
            <ac:spMk id="2" creationId="{CA269973-5D26-677B-39E0-BE28A3E4C847}"/>
          </ac:spMkLst>
        </pc:spChg>
        <pc:spChg chg="mod">
          <ac:chgData name="Gaurav Ojha VisFac" userId="S::gaurav.ojhavisfac@svkmmumbai.onmicrosoft.com::2b016dc1-31ab-4c3d-88e6-f463d28708f9" providerId="AD" clId="Web-{A5607F07-3A48-5EC8-8CA7-010060D73E10}" dt="2024-05-06T20:19:14.093" v="387" actId="20577"/>
          <ac:spMkLst>
            <pc:docMk/>
            <pc:sldMk cId="1759699241" sldId="319"/>
            <ac:spMk id="3" creationId="{959B26C8-88CD-B901-2519-FFB3BDC9A9FF}"/>
          </ac:spMkLst>
        </pc:spChg>
      </pc:sldChg>
      <pc:sldChg chg="modSp new">
        <pc:chgData name="Gaurav Ojha VisFac" userId="S::gaurav.ojhavisfac@svkmmumbai.onmicrosoft.com::2b016dc1-31ab-4c3d-88e6-f463d28708f9" providerId="AD" clId="Web-{A5607F07-3A48-5EC8-8CA7-010060D73E10}" dt="2024-05-06T20:50:32.735" v="598" actId="20577"/>
        <pc:sldMkLst>
          <pc:docMk/>
          <pc:sldMk cId="1693340607" sldId="320"/>
        </pc:sldMkLst>
        <pc:spChg chg="mod">
          <ac:chgData name="Gaurav Ojha VisFac" userId="S::gaurav.ojhavisfac@svkmmumbai.onmicrosoft.com::2b016dc1-31ab-4c3d-88e6-f463d28708f9" providerId="AD" clId="Web-{A5607F07-3A48-5EC8-8CA7-010060D73E10}" dt="2024-05-06T20:33:40.904" v="392" actId="20577"/>
          <ac:spMkLst>
            <pc:docMk/>
            <pc:sldMk cId="1693340607" sldId="320"/>
            <ac:spMk id="2" creationId="{FEC44A2E-3154-074F-89AE-8595A62FFC60}"/>
          </ac:spMkLst>
        </pc:spChg>
        <pc:spChg chg="mod">
          <ac:chgData name="Gaurav Ojha VisFac" userId="S::gaurav.ojhavisfac@svkmmumbai.onmicrosoft.com::2b016dc1-31ab-4c3d-88e6-f463d28708f9" providerId="AD" clId="Web-{A5607F07-3A48-5EC8-8CA7-010060D73E10}" dt="2024-05-06T20:50:32.735" v="598" actId="20577"/>
          <ac:spMkLst>
            <pc:docMk/>
            <pc:sldMk cId="1693340607" sldId="320"/>
            <ac:spMk id="3" creationId="{98CA7627-3224-5E44-0494-EDFA69ACEB16}"/>
          </ac:spMkLst>
        </pc:spChg>
      </pc:sldChg>
      <pc:sldChg chg="addSp delSp modSp new mod setBg">
        <pc:chgData name="Gaurav Ojha VisFac" userId="S::gaurav.ojhavisfac@svkmmumbai.onmicrosoft.com::2b016dc1-31ab-4c3d-88e6-f463d28708f9" providerId="AD" clId="Web-{A5607F07-3A48-5EC8-8CA7-010060D73E10}" dt="2024-05-06T20:41:11.544" v="449" actId="20577"/>
        <pc:sldMkLst>
          <pc:docMk/>
          <pc:sldMk cId="3417487600" sldId="321"/>
        </pc:sldMkLst>
        <pc:spChg chg="mod">
          <ac:chgData name="Gaurav Ojha VisFac" userId="S::gaurav.ojhavisfac@svkmmumbai.onmicrosoft.com::2b016dc1-31ab-4c3d-88e6-f463d28708f9" providerId="AD" clId="Web-{A5607F07-3A48-5EC8-8CA7-010060D73E10}" dt="2024-05-06T20:39:04.196" v="427"/>
          <ac:spMkLst>
            <pc:docMk/>
            <pc:sldMk cId="3417487600" sldId="321"/>
            <ac:spMk id="2" creationId="{42D09D35-F58D-787F-863C-00D5ECB27641}"/>
          </ac:spMkLst>
        </pc:spChg>
        <pc:spChg chg="mod">
          <ac:chgData name="Gaurav Ojha VisFac" userId="S::gaurav.ojhavisfac@svkmmumbai.onmicrosoft.com::2b016dc1-31ab-4c3d-88e6-f463d28708f9" providerId="AD" clId="Web-{A5607F07-3A48-5EC8-8CA7-010060D73E10}" dt="2024-05-06T20:41:11.544" v="449" actId="20577"/>
          <ac:spMkLst>
            <pc:docMk/>
            <pc:sldMk cId="3417487600" sldId="321"/>
            <ac:spMk id="3" creationId="{066A0C15-6D35-865C-C197-85016ACAE79F}"/>
          </ac:spMkLst>
        </pc:spChg>
        <pc:spChg chg="add del">
          <ac:chgData name="Gaurav Ojha VisFac" userId="S::gaurav.ojhavisfac@svkmmumbai.onmicrosoft.com::2b016dc1-31ab-4c3d-88e6-f463d28708f9" providerId="AD" clId="Web-{A5607F07-3A48-5EC8-8CA7-010060D73E10}" dt="2024-05-06T20:38:57.586" v="424"/>
          <ac:spMkLst>
            <pc:docMk/>
            <pc:sldMk cId="3417487600" sldId="321"/>
            <ac:spMk id="9" creationId="{A5931BE0-4B93-4D6C-878E-ACC59D6B4587}"/>
          </ac:spMkLst>
        </pc:spChg>
        <pc:spChg chg="add del">
          <ac:chgData name="Gaurav Ojha VisFac" userId="S::gaurav.ojhavisfac@svkmmumbai.onmicrosoft.com::2b016dc1-31ab-4c3d-88e6-f463d28708f9" providerId="AD" clId="Web-{A5607F07-3A48-5EC8-8CA7-010060D73E10}" dt="2024-05-06T20:38:57.586" v="424"/>
          <ac:spMkLst>
            <pc:docMk/>
            <pc:sldMk cId="3417487600" sldId="321"/>
            <ac:spMk id="11" creationId="{6FF3A87B-2255-45E0-A551-C11FAF93290C}"/>
          </ac:spMkLst>
        </pc:spChg>
        <pc:spChg chg="add del">
          <ac:chgData name="Gaurav Ojha VisFac" userId="S::gaurav.ojhavisfac@svkmmumbai.onmicrosoft.com::2b016dc1-31ab-4c3d-88e6-f463d28708f9" providerId="AD" clId="Web-{A5607F07-3A48-5EC8-8CA7-010060D73E10}" dt="2024-05-06T20:39:04.180" v="426"/>
          <ac:spMkLst>
            <pc:docMk/>
            <pc:sldMk cId="3417487600" sldId="321"/>
            <ac:spMk id="14" creationId="{A5931BE0-4B93-4D6C-878E-ACC59D6B4587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0:39:04.196" v="427"/>
          <ac:spMkLst>
            <pc:docMk/>
            <pc:sldMk cId="3417487600" sldId="321"/>
            <ac:spMk id="16" creationId="{D166A8AB-8924-421C-BCED-B54DBC4054E0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0:39:04.196" v="427"/>
          <ac:spMkLst>
            <pc:docMk/>
            <pc:sldMk cId="3417487600" sldId="321"/>
            <ac:spMk id="22" creationId="{A5931BE0-4B93-4D6C-878E-ACC59D6B4587}"/>
          </ac:spMkLst>
        </pc:spChg>
        <pc:grpChg chg="add del">
          <ac:chgData name="Gaurav Ojha VisFac" userId="S::gaurav.ojhavisfac@svkmmumbai.onmicrosoft.com::2b016dc1-31ab-4c3d-88e6-f463d28708f9" providerId="AD" clId="Web-{A5607F07-3A48-5EC8-8CA7-010060D73E10}" dt="2024-05-06T20:39:04.180" v="426"/>
          <ac:grpSpMkLst>
            <pc:docMk/>
            <pc:sldMk cId="3417487600" sldId="321"/>
            <ac:grpSpMk id="15" creationId="{DA51DAFE-3CF2-44EC-B173-C51A29866644}"/>
          </ac:grpSpMkLst>
        </pc:grpChg>
        <pc:grpChg chg="add del">
          <ac:chgData name="Gaurav Ojha VisFac" userId="S::gaurav.ojhavisfac@svkmmumbai.onmicrosoft.com::2b016dc1-31ab-4c3d-88e6-f463d28708f9" providerId="AD" clId="Web-{A5607F07-3A48-5EC8-8CA7-010060D73E10}" dt="2024-05-06T20:39:04.180" v="426"/>
          <ac:grpSpMkLst>
            <pc:docMk/>
            <pc:sldMk cId="3417487600" sldId="321"/>
            <ac:grpSpMk id="20" creationId="{F4BF4F49-03E6-41CC-AF55-AD65DEBF06C6}"/>
          </ac:grpSpMkLst>
        </pc:grpChg>
        <pc:grpChg chg="add">
          <ac:chgData name="Gaurav Ojha VisFac" userId="S::gaurav.ojhavisfac@svkmmumbai.onmicrosoft.com::2b016dc1-31ab-4c3d-88e6-f463d28708f9" providerId="AD" clId="Web-{A5607F07-3A48-5EC8-8CA7-010060D73E10}" dt="2024-05-06T20:39:04.196" v="427"/>
          <ac:grpSpMkLst>
            <pc:docMk/>
            <pc:sldMk cId="3417487600" sldId="321"/>
            <ac:grpSpMk id="23" creationId="{9F2D4ED5-DC78-4C88-97AA-483206C53E90}"/>
          </ac:grpSpMkLst>
        </pc:grpChg>
        <pc:picChg chg="add mod">
          <ac:chgData name="Gaurav Ojha VisFac" userId="S::gaurav.ojhavisfac@svkmmumbai.onmicrosoft.com::2b016dc1-31ab-4c3d-88e6-f463d28708f9" providerId="AD" clId="Web-{A5607F07-3A48-5EC8-8CA7-010060D73E10}" dt="2024-05-06T20:39:04.196" v="427"/>
          <ac:picMkLst>
            <pc:docMk/>
            <pc:sldMk cId="3417487600" sldId="321"/>
            <ac:picMk id="4" creationId="{0A3CA1B5-CF83-D3E8-21A4-5BBBA57F93AB}"/>
          </ac:picMkLst>
        </pc:picChg>
      </pc:sldChg>
      <pc:sldChg chg="addSp delSp modSp new mod setBg">
        <pc:chgData name="Gaurav Ojha VisFac" userId="S::gaurav.ojhavisfac@svkmmumbai.onmicrosoft.com::2b016dc1-31ab-4c3d-88e6-f463d28708f9" providerId="AD" clId="Web-{A5607F07-3A48-5EC8-8CA7-010060D73E10}" dt="2024-05-06T20:40:23.230" v="440"/>
        <pc:sldMkLst>
          <pc:docMk/>
          <pc:sldMk cId="1330443816" sldId="322"/>
        </pc:sldMkLst>
        <pc:spChg chg="mod">
          <ac:chgData name="Gaurav Ojha VisFac" userId="S::gaurav.ojhavisfac@svkmmumbai.onmicrosoft.com::2b016dc1-31ab-4c3d-88e6-f463d28708f9" providerId="AD" clId="Web-{A5607F07-3A48-5EC8-8CA7-010060D73E10}" dt="2024-05-06T20:40:23.230" v="440"/>
          <ac:spMkLst>
            <pc:docMk/>
            <pc:sldMk cId="1330443816" sldId="322"/>
            <ac:spMk id="2" creationId="{316751DC-21F2-A3AA-A784-D3FBA8A4DFDF}"/>
          </ac:spMkLst>
        </pc:spChg>
        <pc:spChg chg="del mod">
          <ac:chgData name="Gaurav Ojha VisFac" userId="S::gaurav.ojhavisfac@svkmmumbai.onmicrosoft.com::2b016dc1-31ab-4c3d-88e6-f463d28708f9" providerId="AD" clId="Web-{A5607F07-3A48-5EC8-8CA7-010060D73E10}" dt="2024-05-06T20:39:38.119" v="435"/>
          <ac:spMkLst>
            <pc:docMk/>
            <pc:sldMk cId="1330443816" sldId="322"/>
            <ac:spMk id="3" creationId="{3544E84C-BF5A-7E1A-69D3-78B049763DC6}"/>
          </ac:spMkLst>
        </pc:spChg>
        <pc:spChg chg="add del">
          <ac:chgData name="Gaurav Ojha VisFac" userId="S::gaurav.ojhavisfac@svkmmumbai.onmicrosoft.com::2b016dc1-31ab-4c3d-88e6-f463d28708f9" providerId="AD" clId="Web-{A5607F07-3A48-5EC8-8CA7-010060D73E10}" dt="2024-05-06T20:40:23.214" v="439"/>
          <ac:spMkLst>
            <pc:docMk/>
            <pc:sldMk cId="1330443816" sldId="322"/>
            <ac:spMk id="8" creationId="{5F8772AB-18C5-DF29-1384-AF3D1677E661}"/>
          </ac:spMkLst>
        </pc:spChg>
        <pc:spChg chg="add del">
          <ac:chgData name="Gaurav Ojha VisFac" userId="S::gaurav.ojhavisfac@svkmmumbai.onmicrosoft.com::2b016dc1-31ab-4c3d-88e6-f463d28708f9" providerId="AD" clId="Web-{A5607F07-3A48-5EC8-8CA7-010060D73E10}" dt="2024-05-06T20:40:23.214" v="439"/>
          <ac:spMkLst>
            <pc:docMk/>
            <pc:sldMk cId="1330443816" sldId="322"/>
            <ac:spMk id="11" creationId="{A5931BE0-4B93-4D6C-878E-ACC59D6B4587}"/>
          </ac:spMkLst>
        </pc:spChg>
        <pc:spChg chg="add del">
          <ac:chgData name="Gaurav Ojha VisFac" userId="S::gaurav.ojhavisfac@svkmmumbai.onmicrosoft.com::2b016dc1-31ab-4c3d-88e6-f463d28708f9" providerId="AD" clId="Web-{A5607F07-3A48-5EC8-8CA7-010060D73E10}" dt="2024-05-06T20:40:23.214" v="439"/>
          <ac:spMkLst>
            <pc:docMk/>
            <pc:sldMk cId="1330443816" sldId="322"/>
            <ac:spMk id="18" creationId="{D166A8AB-8924-421C-BCED-B54DBC4054E0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0:40:23.230" v="440"/>
          <ac:spMkLst>
            <pc:docMk/>
            <pc:sldMk cId="1330443816" sldId="322"/>
            <ac:spMk id="20" creationId="{A5931BE0-4B93-4D6C-878E-ACC59D6B4587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0:40:23.230" v="440"/>
          <ac:spMkLst>
            <pc:docMk/>
            <pc:sldMk cId="1330443816" sldId="322"/>
            <ac:spMk id="21" creationId="{A4FBFAEC-CEB9-4EA3-19A6-D0EF896647A6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0:40:23.230" v="440"/>
          <ac:spMkLst>
            <pc:docMk/>
            <pc:sldMk cId="1330443816" sldId="322"/>
            <ac:spMk id="22" creationId="{6FF3A87B-2255-45E0-A551-C11FAF93290C}"/>
          </ac:spMkLst>
        </pc:spChg>
        <pc:grpChg chg="add del">
          <ac:chgData name="Gaurav Ojha VisFac" userId="S::gaurav.ojhavisfac@svkmmumbai.onmicrosoft.com::2b016dc1-31ab-4c3d-88e6-f463d28708f9" providerId="AD" clId="Web-{A5607F07-3A48-5EC8-8CA7-010060D73E10}" dt="2024-05-06T20:40:23.214" v="439"/>
          <ac:grpSpMkLst>
            <pc:docMk/>
            <pc:sldMk cId="1330443816" sldId="322"/>
            <ac:grpSpMk id="13" creationId="{9F2D4ED5-DC78-4C88-97AA-483206C53E90}"/>
          </ac:grpSpMkLst>
        </pc:grpChg>
        <pc:picChg chg="add mod ord">
          <ac:chgData name="Gaurav Ojha VisFac" userId="S::gaurav.ojhavisfac@svkmmumbai.onmicrosoft.com::2b016dc1-31ab-4c3d-88e6-f463d28708f9" providerId="AD" clId="Web-{A5607F07-3A48-5EC8-8CA7-010060D73E10}" dt="2024-05-06T20:40:23.230" v="440"/>
          <ac:picMkLst>
            <pc:docMk/>
            <pc:sldMk cId="1330443816" sldId="322"/>
            <ac:picMk id="4" creationId="{6F4315D9-0E5D-2C41-B966-8DD155F0D51B}"/>
          </ac:picMkLst>
        </pc:picChg>
      </pc:sldChg>
      <pc:sldChg chg="modSp new">
        <pc:chgData name="Gaurav Ojha VisFac" userId="S::gaurav.ojhavisfac@svkmmumbai.onmicrosoft.com::2b016dc1-31ab-4c3d-88e6-f463d28708f9" providerId="AD" clId="Web-{A5607F07-3A48-5EC8-8CA7-010060D73E10}" dt="2024-05-06T20:41:11.419" v="448" actId="20577"/>
        <pc:sldMkLst>
          <pc:docMk/>
          <pc:sldMk cId="84563946" sldId="323"/>
        </pc:sldMkLst>
        <pc:spChg chg="mod">
          <ac:chgData name="Gaurav Ojha VisFac" userId="S::gaurav.ojhavisfac@svkmmumbai.onmicrosoft.com::2b016dc1-31ab-4c3d-88e6-f463d28708f9" providerId="AD" clId="Web-{A5607F07-3A48-5EC8-8CA7-010060D73E10}" dt="2024-05-06T20:40:36.433" v="442" actId="20577"/>
          <ac:spMkLst>
            <pc:docMk/>
            <pc:sldMk cId="84563946" sldId="323"/>
            <ac:spMk id="2" creationId="{804D1A91-1FEC-1FAD-DCF2-1DCF64C8D62E}"/>
          </ac:spMkLst>
        </pc:spChg>
        <pc:spChg chg="mod">
          <ac:chgData name="Gaurav Ojha VisFac" userId="S::gaurav.ojhavisfac@svkmmumbai.onmicrosoft.com::2b016dc1-31ab-4c3d-88e6-f463d28708f9" providerId="AD" clId="Web-{A5607F07-3A48-5EC8-8CA7-010060D73E10}" dt="2024-05-06T20:41:11.419" v="448" actId="20577"/>
          <ac:spMkLst>
            <pc:docMk/>
            <pc:sldMk cId="84563946" sldId="323"/>
            <ac:spMk id="3" creationId="{1385E279-735C-C2CB-A455-C4377499B57E}"/>
          </ac:spMkLst>
        </pc:spChg>
      </pc:sldChg>
      <pc:sldChg chg="addSp delSp modSp new mod setBg">
        <pc:chgData name="Gaurav Ojha VisFac" userId="S::gaurav.ojhavisfac@svkmmumbai.onmicrosoft.com::2b016dc1-31ab-4c3d-88e6-f463d28708f9" providerId="AD" clId="Web-{A5607F07-3A48-5EC8-8CA7-010060D73E10}" dt="2024-05-06T20:42:22.234" v="462" actId="20577"/>
        <pc:sldMkLst>
          <pc:docMk/>
          <pc:sldMk cId="240713668" sldId="324"/>
        </pc:sldMkLst>
        <pc:spChg chg="mod">
          <ac:chgData name="Gaurav Ojha VisFac" userId="S::gaurav.ojhavisfac@svkmmumbai.onmicrosoft.com::2b016dc1-31ab-4c3d-88e6-f463d28708f9" providerId="AD" clId="Web-{A5607F07-3A48-5EC8-8CA7-010060D73E10}" dt="2024-05-06T20:42:10.390" v="459"/>
          <ac:spMkLst>
            <pc:docMk/>
            <pc:sldMk cId="240713668" sldId="324"/>
            <ac:spMk id="2" creationId="{6517FB4D-417F-83EC-8F8E-0646BB0657C6}"/>
          </ac:spMkLst>
        </pc:spChg>
        <pc:spChg chg="mod">
          <ac:chgData name="Gaurav Ojha VisFac" userId="S::gaurav.ojhavisfac@svkmmumbai.onmicrosoft.com::2b016dc1-31ab-4c3d-88e6-f463d28708f9" providerId="AD" clId="Web-{A5607F07-3A48-5EC8-8CA7-010060D73E10}" dt="2024-05-06T20:42:22.234" v="462" actId="20577"/>
          <ac:spMkLst>
            <pc:docMk/>
            <pc:sldMk cId="240713668" sldId="324"/>
            <ac:spMk id="3" creationId="{C273F9C6-3A2F-4488-7662-20F57C40B2E8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0:42:10.390" v="459"/>
          <ac:spMkLst>
            <pc:docMk/>
            <pc:sldMk cId="240713668" sldId="324"/>
            <ac:spMk id="10" creationId="{A5931BE0-4B93-4D6C-878E-ACC59D6B4587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0:42:10.390" v="459"/>
          <ac:spMkLst>
            <pc:docMk/>
            <pc:sldMk cId="240713668" sldId="324"/>
            <ac:spMk id="17" creationId="{D166A8AB-8924-421C-BCED-B54DBC4054E0}"/>
          </ac:spMkLst>
        </pc:spChg>
        <pc:grpChg chg="add">
          <ac:chgData name="Gaurav Ojha VisFac" userId="S::gaurav.ojhavisfac@svkmmumbai.onmicrosoft.com::2b016dc1-31ab-4c3d-88e6-f463d28708f9" providerId="AD" clId="Web-{A5607F07-3A48-5EC8-8CA7-010060D73E10}" dt="2024-05-06T20:42:10.390" v="459"/>
          <ac:grpSpMkLst>
            <pc:docMk/>
            <pc:sldMk cId="240713668" sldId="324"/>
            <ac:grpSpMk id="12" creationId="{9F2D4ED5-DC78-4C88-97AA-483206C53E90}"/>
          </ac:grpSpMkLst>
        </pc:grpChg>
        <pc:picChg chg="add del mod">
          <ac:chgData name="Gaurav Ojha VisFac" userId="S::gaurav.ojhavisfac@svkmmumbai.onmicrosoft.com::2b016dc1-31ab-4c3d-88e6-f463d28708f9" providerId="AD" clId="Web-{A5607F07-3A48-5EC8-8CA7-010060D73E10}" dt="2024-05-06T20:41:48.967" v="457"/>
          <ac:picMkLst>
            <pc:docMk/>
            <pc:sldMk cId="240713668" sldId="324"/>
            <ac:picMk id="4" creationId="{89515DE1-D773-FD45-5078-F4F8F4CB02B3}"/>
          </ac:picMkLst>
        </pc:picChg>
        <pc:picChg chg="add mod">
          <ac:chgData name="Gaurav Ojha VisFac" userId="S::gaurav.ojhavisfac@svkmmumbai.onmicrosoft.com::2b016dc1-31ab-4c3d-88e6-f463d28708f9" providerId="AD" clId="Web-{A5607F07-3A48-5EC8-8CA7-010060D73E10}" dt="2024-05-06T20:42:10.390" v="459"/>
          <ac:picMkLst>
            <pc:docMk/>
            <pc:sldMk cId="240713668" sldId="324"/>
            <ac:picMk id="5" creationId="{7BFD79FF-DBE5-96D7-CEF8-8DF30C444DE9}"/>
          </ac:picMkLst>
        </pc:picChg>
      </pc:sldChg>
      <pc:sldChg chg="addSp modSp new mod setBg">
        <pc:chgData name="Gaurav Ojha VisFac" userId="S::gaurav.ojhavisfac@svkmmumbai.onmicrosoft.com::2b016dc1-31ab-4c3d-88e6-f463d28708f9" providerId="AD" clId="Web-{A5607F07-3A48-5EC8-8CA7-010060D73E10}" dt="2024-05-06T20:43:18.001" v="472" actId="20577"/>
        <pc:sldMkLst>
          <pc:docMk/>
          <pc:sldMk cId="3875355267" sldId="325"/>
        </pc:sldMkLst>
        <pc:spChg chg="mod">
          <ac:chgData name="Gaurav Ojha VisFac" userId="S::gaurav.ojhavisfac@svkmmumbai.onmicrosoft.com::2b016dc1-31ab-4c3d-88e6-f463d28708f9" providerId="AD" clId="Web-{A5607F07-3A48-5EC8-8CA7-010060D73E10}" dt="2024-05-06T20:43:03.845" v="469"/>
          <ac:spMkLst>
            <pc:docMk/>
            <pc:sldMk cId="3875355267" sldId="325"/>
            <ac:spMk id="2" creationId="{03D9407D-FF22-8272-9E6B-E5AC74B8C642}"/>
          </ac:spMkLst>
        </pc:spChg>
        <pc:spChg chg="mod">
          <ac:chgData name="Gaurav Ojha VisFac" userId="S::gaurav.ojhavisfac@svkmmumbai.onmicrosoft.com::2b016dc1-31ab-4c3d-88e6-f463d28708f9" providerId="AD" clId="Web-{A5607F07-3A48-5EC8-8CA7-010060D73E10}" dt="2024-05-06T20:43:18.001" v="472" actId="20577"/>
          <ac:spMkLst>
            <pc:docMk/>
            <pc:sldMk cId="3875355267" sldId="325"/>
            <ac:spMk id="3" creationId="{C57EC3AE-532F-EB82-E31B-D90FAD45CC1B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0:43:03.845" v="469"/>
          <ac:spMkLst>
            <pc:docMk/>
            <pc:sldMk cId="3875355267" sldId="325"/>
            <ac:spMk id="9" creationId="{A5931BE0-4B93-4D6C-878E-ACC59D6B4587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0:43:03.845" v="469"/>
          <ac:spMkLst>
            <pc:docMk/>
            <pc:sldMk cId="3875355267" sldId="325"/>
            <ac:spMk id="16" creationId="{D166A8AB-8924-421C-BCED-B54DBC4054E0}"/>
          </ac:spMkLst>
        </pc:spChg>
        <pc:grpChg chg="add">
          <ac:chgData name="Gaurav Ojha VisFac" userId="S::gaurav.ojhavisfac@svkmmumbai.onmicrosoft.com::2b016dc1-31ab-4c3d-88e6-f463d28708f9" providerId="AD" clId="Web-{A5607F07-3A48-5EC8-8CA7-010060D73E10}" dt="2024-05-06T20:43:03.845" v="469"/>
          <ac:grpSpMkLst>
            <pc:docMk/>
            <pc:sldMk cId="3875355267" sldId="325"/>
            <ac:grpSpMk id="11" creationId="{9F2D4ED5-DC78-4C88-97AA-483206C53E90}"/>
          </ac:grpSpMkLst>
        </pc:grpChg>
        <pc:picChg chg="add mod">
          <ac:chgData name="Gaurav Ojha VisFac" userId="S::gaurav.ojhavisfac@svkmmumbai.onmicrosoft.com::2b016dc1-31ab-4c3d-88e6-f463d28708f9" providerId="AD" clId="Web-{A5607F07-3A48-5EC8-8CA7-010060D73E10}" dt="2024-05-06T20:43:03.845" v="469"/>
          <ac:picMkLst>
            <pc:docMk/>
            <pc:sldMk cId="3875355267" sldId="325"/>
            <ac:picMk id="4" creationId="{7EAC86D1-7AC1-BB2E-B951-21A46F477725}"/>
          </ac:picMkLst>
        </pc:picChg>
      </pc:sldChg>
      <pc:sldChg chg="addSp modSp new mod setBg">
        <pc:chgData name="Gaurav Ojha VisFac" userId="S::gaurav.ojhavisfac@svkmmumbai.onmicrosoft.com::2b016dc1-31ab-4c3d-88e6-f463d28708f9" providerId="AD" clId="Web-{A5607F07-3A48-5EC8-8CA7-010060D73E10}" dt="2024-05-06T20:43:57.346" v="491" actId="20577"/>
        <pc:sldMkLst>
          <pc:docMk/>
          <pc:sldMk cId="2769705556" sldId="326"/>
        </pc:sldMkLst>
        <pc:spChg chg="mod">
          <ac:chgData name="Gaurav Ojha VisFac" userId="S::gaurav.ojhavisfac@svkmmumbai.onmicrosoft.com::2b016dc1-31ab-4c3d-88e6-f463d28708f9" providerId="AD" clId="Web-{A5607F07-3A48-5EC8-8CA7-010060D73E10}" dt="2024-05-06T20:43:47.440" v="489"/>
          <ac:spMkLst>
            <pc:docMk/>
            <pc:sldMk cId="2769705556" sldId="326"/>
            <ac:spMk id="2" creationId="{FA56E0D6-7EC0-E607-3CD7-CB6B3E66EC59}"/>
          </ac:spMkLst>
        </pc:spChg>
        <pc:spChg chg="mod">
          <ac:chgData name="Gaurav Ojha VisFac" userId="S::gaurav.ojhavisfac@svkmmumbai.onmicrosoft.com::2b016dc1-31ab-4c3d-88e6-f463d28708f9" providerId="AD" clId="Web-{A5607F07-3A48-5EC8-8CA7-010060D73E10}" dt="2024-05-06T20:43:57.346" v="491" actId="20577"/>
          <ac:spMkLst>
            <pc:docMk/>
            <pc:sldMk cId="2769705556" sldId="326"/>
            <ac:spMk id="3" creationId="{CF77D86D-9659-25A6-7913-E391E0E1AFAF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0:43:47.440" v="489"/>
          <ac:spMkLst>
            <pc:docMk/>
            <pc:sldMk cId="2769705556" sldId="326"/>
            <ac:spMk id="9" creationId="{A5931BE0-4B93-4D6C-878E-ACC59D6B4587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0:43:47.440" v="489"/>
          <ac:spMkLst>
            <pc:docMk/>
            <pc:sldMk cId="2769705556" sldId="326"/>
            <ac:spMk id="16" creationId="{D166A8AB-8924-421C-BCED-B54DBC4054E0}"/>
          </ac:spMkLst>
        </pc:spChg>
        <pc:grpChg chg="add">
          <ac:chgData name="Gaurav Ojha VisFac" userId="S::gaurav.ojhavisfac@svkmmumbai.onmicrosoft.com::2b016dc1-31ab-4c3d-88e6-f463d28708f9" providerId="AD" clId="Web-{A5607F07-3A48-5EC8-8CA7-010060D73E10}" dt="2024-05-06T20:43:47.440" v="489"/>
          <ac:grpSpMkLst>
            <pc:docMk/>
            <pc:sldMk cId="2769705556" sldId="326"/>
            <ac:grpSpMk id="11" creationId="{9F2D4ED5-DC78-4C88-97AA-483206C53E90}"/>
          </ac:grpSpMkLst>
        </pc:grpChg>
        <pc:picChg chg="add mod">
          <ac:chgData name="Gaurav Ojha VisFac" userId="S::gaurav.ojhavisfac@svkmmumbai.onmicrosoft.com::2b016dc1-31ab-4c3d-88e6-f463d28708f9" providerId="AD" clId="Web-{A5607F07-3A48-5EC8-8CA7-010060D73E10}" dt="2024-05-06T20:43:47.440" v="489"/>
          <ac:picMkLst>
            <pc:docMk/>
            <pc:sldMk cId="2769705556" sldId="326"/>
            <ac:picMk id="4" creationId="{E20A814B-F830-6401-6679-2348B276AC47}"/>
          </ac:picMkLst>
        </pc:picChg>
      </pc:sldChg>
      <pc:sldChg chg="addSp modSp new mod setBg">
        <pc:chgData name="Gaurav Ojha VisFac" userId="S::gaurav.ojhavisfac@svkmmumbai.onmicrosoft.com::2b016dc1-31ab-4c3d-88e6-f463d28708f9" providerId="AD" clId="Web-{A5607F07-3A48-5EC8-8CA7-010060D73E10}" dt="2024-05-06T20:44:56.801" v="504" actId="20577"/>
        <pc:sldMkLst>
          <pc:docMk/>
          <pc:sldMk cId="2807939228" sldId="327"/>
        </pc:sldMkLst>
        <pc:spChg chg="mod">
          <ac:chgData name="Gaurav Ojha VisFac" userId="S::gaurav.ojhavisfac@svkmmumbai.onmicrosoft.com::2b016dc1-31ab-4c3d-88e6-f463d28708f9" providerId="AD" clId="Web-{A5607F07-3A48-5EC8-8CA7-010060D73E10}" dt="2024-05-06T20:44:32.410" v="501"/>
          <ac:spMkLst>
            <pc:docMk/>
            <pc:sldMk cId="2807939228" sldId="327"/>
            <ac:spMk id="2" creationId="{D4DE5A50-9295-46D6-443D-F40081E5303D}"/>
          </ac:spMkLst>
        </pc:spChg>
        <pc:spChg chg="mod">
          <ac:chgData name="Gaurav Ojha VisFac" userId="S::gaurav.ojhavisfac@svkmmumbai.onmicrosoft.com::2b016dc1-31ab-4c3d-88e6-f463d28708f9" providerId="AD" clId="Web-{A5607F07-3A48-5EC8-8CA7-010060D73E10}" dt="2024-05-06T20:44:56.801" v="504" actId="20577"/>
          <ac:spMkLst>
            <pc:docMk/>
            <pc:sldMk cId="2807939228" sldId="327"/>
            <ac:spMk id="3" creationId="{A834135C-82F9-28F8-19B2-00ED2F317730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0:44:32.410" v="501"/>
          <ac:spMkLst>
            <pc:docMk/>
            <pc:sldMk cId="2807939228" sldId="327"/>
            <ac:spMk id="9" creationId="{A5931BE0-4B93-4D6C-878E-ACC59D6B4587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0:44:32.410" v="501"/>
          <ac:spMkLst>
            <pc:docMk/>
            <pc:sldMk cId="2807939228" sldId="327"/>
            <ac:spMk id="16" creationId="{D166A8AB-8924-421C-BCED-B54DBC4054E0}"/>
          </ac:spMkLst>
        </pc:spChg>
        <pc:grpChg chg="add">
          <ac:chgData name="Gaurav Ojha VisFac" userId="S::gaurav.ojhavisfac@svkmmumbai.onmicrosoft.com::2b016dc1-31ab-4c3d-88e6-f463d28708f9" providerId="AD" clId="Web-{A5607F07-3A48-5EC8-8CA7-010060D73E10}" dt="2024-05-06T20:44:32.410" v="501"/>
          <ac:grpSpMkLst>
            <pc:docMk/>
            <pc:sldMk cId="2807939228" sldId="327"/>
            <ac:grpSpMk id="11" creationId="{9F2D4ED5-DC78-4C88-97AA-483206C53E90}"/>
          </ac:grpSpMkLst>
        </pc:grpChg>
        <pc:picChg chg="add mod">
          <ac:chgData name="Gaurav Ojha VisFac" userId="S::gaurav.ojhavisfac@svkmmumbai.onmicrosoft.com::2b016dc1-31ab-4c3d-88e6-f463d28708f9" providerId="AD" clId="Web-{A5607F07-3A48-5EC8-8CA7-010060D73E10}" dt="2024-05-06T20:44:32.410" v="501"/>
          <ac:picMkLst>
            <pc:docMk/>
            <pc:sldMk cId="2807939228" sldId="327"/>
            <ac:picMk id="4" creationId="{76A4F96F-3495-273D-2CE4-682F902FCD54}"/>
          </ac:picMkLst>
        </pc:picChg>
      </pc:sldChg>
      <pc:sldChg chg="addSp modSp new mod setBg">
        <pc:chgData name="Gaurav Ojha VisFac" userId="S::gaurav.ojhavisfac@svkmmumbai.onmicrosoft.com::2b016dc1-31ab-4c3d-88e6-f463d28708f9" providerId="AD" clId="Web-{A5607F07-3A48-5EC8-8CA7-010060D73E10}" dt="2024-05-06T20:46:05.726" v="515" actId="20577"/>
        <pc:sldMkLst>
          <pc:docMk/>
          <pc:sldMk cId="1785594000" sldId="328"/>
        </pc:sldMkLst>
        <pc:spChg chg="mod">
          <ac:chgData name="Gaurav Ojha VisFac" userId="S::gaurav.ojhavisfac@svkmmumbai.onmicrosoft.com::2b016dc1-31ab-4c3d-88e6-f463d28708f9" providerId="AD" clId="Web-{A5607F07-3A48-5EC8-8CA7-010060D73E10}" dt="2024-05-06T20:45:49.866" v="514"/>
          <ac:spMkLst>
            <pc:docMk/>
            <pc:sldMk cId="1785594000" sldId="328"/>
            <ac:spMk id="2" creationId="{EE2F870C-C5C5-DBC4-E254-80FBAE4A97B7}"/>
          </ac:spMkLst>
        </pc:spChg>
        <pc:spChg chg="mod">
          <ac:chgData name="Gaurav Ojha VisFac" userId="S::gaurav.ojhavisfac@svkmmumbai.onmicrosoft.com::2b016dc1-31ab-4c3d-88e6-f463d28708f9" providerId="AD" clId="Web-{A5607F07-3A48-5EC8-8CA7-010060D73E10}" dt="2024-05-06T20:46:05.726" v="515" actId="20577"/>
          <ac:spMkLst>
            <pc:docMk/>
            <pc:sldMk cId="1785594000" sldId="328"/>
            <ac:spMk id="3" creationId="{5BA78459-7DE9-15B3-1E2D-B9724C0E335D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0:45:49.866" v="514"/>
          <ac:spMkLst>
            <pc:docMk/>
            <pc:sldMk cId="1785594000" sldId="328"/>
            <ac:spMk id="9" creationId="{A5931BE0-4B93-4D6C-878E-ACC59D6B4587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0:45:49.866" v="514"/>
          <ac:spMkLst>
            <pc:docMk/>
            <pc:sldMk cId="1785594000" sldId="328"/>
            <ac:spMk id="16" creationId="{D166A8AB-8924-421C-BCED-B54DBC4054E0}"/>
          </ac:spMkLst>
        </pc:spChg>
        <pc:grpChg chg="add">
          <ac:chgData name="Gaurav Ojha VisFac" userId="S::gaurav.ojhavisfac@svkmmumbai.onmicrosoft.com::2b016dc1-31ab-4c3d-88e6-f463d28708f9" providerId="AD" clId="Web-{A5607F07-3A48-5EC8-8CA7-010060D73E10}" dt="2024-05-06T20:45:49.866" v="514"/>
          <ac:grpSpMkLst>
            <pc:docMk/>
            <pc:sldMk cId="1785594000" sldId="328"/>
            <ac:grpSpMk id="11" creationId="{9F2D4ED5-DC78-4C88-97AA-483206C53E90}"/>
          </ac:grpSpMkLst>
        </pc:grpChg>
        <pc:picChg chg="add mod">
          <ac:chgData name="Gaurav Ojha VisFac" userId="S::gaurav.ojhavisfac@svkmmumbai.onmicrosoft.com::2b016dc1-31ab-4c3d-88e6-f463d28708f9" providerId="AD" clId="Web-{A5607F07-3A48-5EC8-8CA7-010060D73E10}" dt="2024-05-06T20:45:49.866" v="514"/>
          <ac:picMkLst>
            <pc:docMk/>
            <pc:sldMk cId="1785594000" sldId="328"/>
            <ac:picMk id="4" creationId="{43560ED0-5D42-5325-3F25-184207A31D6A}"/>
          </ac:picMkLst>
        </pc:picChg>
      </pc:sldChg>
      <pc:sldChg chg="addSp delSp modSp new mod setBg">
        <pc:chgData name="Gaurav Ojha VisFac" userId="S::gaurav.ojhavisfac@svkmmumbai.onmicrosoft.com::2b016dc1-31ab-4c3d-88e6-f463d28708f9" providerId="AD" clId="Web-{A5607F07-3A48-5EC8-8CA7-010060D73E10}" dt="2024-05-06T20:46:43.024" v="523"/>
        <pc:sldMkLst>
          <pc:docMk/>
          <pc:sldMk cId="3340755894" sldId="329"/>
        </pc:sldMkLst>
        <pc:spChg chg="mod">
          <ac:chgData name="Gaurav Ojha VisFac" userId="S::gaurav.ojhavisfac@svkmmumbai.onmicrosoft.com::2b016dc1-31ab-4c3d-88e6-f463d28708f9" providerId="AD" clId="Web-{A5607F07-3A48-5EC8-8CA7-010060D73E10}" dt="2024-05-06T20:46:43.024" v="523"/>
          <ac:spMkLst>
            <pc:docMk/>
            <pc:sldMk cId="3340755894" sldId="329"/>
            <ac:spMk id="2" creationId="{B490F6E9-FAF4-DB77-B965-159A85E64A2A}"/>
          </ac:spMkLst>
        </pc:spChg>
        <pc:spChg chg="del mod">
          <ac:chgData name="Gaurav Ojha VisFac" userId="S::gaurav.ojhavisfac@svkmmumbai.onmicrosoft.com::2b016dc1-31ab-4c3d-88e6-f463d28708f9" providerId="AD" clId="Web-{A5607F07-3A48-5EC8-8CA7-010060D73E10}" dt="2024-05-06T20:46:33.773" v="522"/>
          <ac:spMkLst>
            <pc:docMk/>
            <pc:sldMk cId="3340755894" sldId="329"/>
            <ac:spMk id="3" creationId="{700178F1-510F-ADC3-C33A-39A61DE7AFA0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0:46:43.024" v="523"/>
          <ac:spMkLst>
            <pc:docMk/>
            <pc:sldMk cId="3340755894" sldId="329"/>
            <ac:spMk id="9" creationId="{82184FF4-7029-4ED7-813A-192E60608764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0:46:43.024" v="523"/>
          <ac:spMkLst>
            <pc:docMk/>
            <pc:sldMk cId="3340755894" sldId="329"/>
            <ac:spMk id="11" creationId="{AAA7AB09-557C-41AD-9113-FF9F68FA1035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0:46:43.024" v="523"/>
          <ac:spMkLst>
            <pc:docMk/>
            <pc:sldMk cId="3340755894" sldId="329"/>
            <ac:spMk id="13" creationId="{EF99ECAA-1F11-4937-BBA6-51935AB44C9D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0:46:43.024" v="523"/>
          <ac:spMkLst>
            <pc:docMk/>
            <pc:sldMk cId="3340755894" sldId="329"/>
            <ac:spMk id="21" creationId="{1DB043B4-68C6-45B9-82AC-A5800EADB8DB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0:46:43.024" v="523"/>
          <ac:spMkLst>
            <pc:docMk/>
            <pc:sldMk cId="3340755894" sldId="329"/>
            <ac:spMk id="23" creationId="{28A00A08-E4E6-4184-B484-E0E034072AE0}"/>
          </ac:spMkLst>
        </pc:spChg>
        <pc:grpChg chg="add">
          <ac:chgData name="Gaurav Ojha VisFac" userId="S::gaurav.ojhavisfac@svkmmumbai.onmicrosoft.com::2b016dc1-31ab-4c3d-88e6-f463d28708f9" providerId="AD" clId="Web-{A5607F07-3A48-5EC8-8CA7-010060D73E10}" dt="2024-05-06T20:46:43.024" v="523"/>
          <ac:grpSpMkLst>
            <pc:docMk/>
            <pc:sldMk cId="3340755894" sldId="329"/>
            <ac:grpSpMk id="15" creationId="{79DE9FAB-6BBA-4CFE-B67D-77B47F01ECA4}"/>
          </ac:grpSpMkLst>
        </pc:grpChg>
        <pc:grpChg chg="add">
          <ac:chgData name="Gaurav Ojha VisFac" userId="S::gaurav.ojhavisfac@svkmmumbai.onmicrosoft.com::2b016dc1-31ab-4c3d-88e6-f463d28708f9" providerId="AD" clId="Web-{A5607F07-3A48-5EC8-8CA7-010060D73E10}" dt="2024-05-06T20:46:43.024" v="523"/>
          <ac:grpSpMkLst>
            <pc:docMk/>
            <pc:sldMk cId="3340755894" sldId="329"/>
            <ac:grpSpMk id="25" creationId="{0780E404-3121-4F33-AF2D-65F659A97798}"/>
          </ac:grpSpMkLst>
        </pc:grpChg>
        <pc:grpChg chg="add">
          <ac:chgData name="Gaurav Ojha VisFac" userId="S::gaurav.ojhavisfac@svkmmumbai.onmicrosoft.com::2b016dc1-31ab-4c3d-88e6-f463d28708f9" providerId="AD" clId="Web-{A5607F07-3A48-5EC8-8CA7-010060D73E10}" dt="2024-05-06T20:46:43.024" v="523"/>
          <ac:grpSpMkLst>
            <pc:docMk/>
            <pc:sldMk cId="3340755894" sldId="329"/>
            <ac:grpSpMk id="29" creationId="{4B158E9A-DBF4-4AA7-B6B7-8C8EB2FBDD68}"/>
          </ac:grpSpMkLst>
        </pc:grpChg>
        <pc:picChg chg="add mod ord">
          <ac:chgData name="Gaurav Ojha VisFac" userId="S::gaurav.ojhavisfac@svkmmumbai.onmicrosoft.com::2b016dc1-31ab-4c3d-88e6-f463d28708f9" providerId="AD" clId="Web-{A5607F07-3A48-5EC8-8CA7-010060D73E10}" dt="2024-05-06T20:46:43.024" v="523"/>
          <ac:picMkLst>
            <pc:docMk/>
            <pc:sldMk cId="3340755894" sldId="329"/>
            <ac:picMk id="4" creationId="{2310B676-81D0-026D-3A3C-765BA6B4BD18}"/>
          </ac:picMkLst>
        </pc:picChg>
      </pc:sldChg>
      <pc:sldChg chg="modSp new">
        <pc:chgData name="Gaurav Ojha VisFac" userId="S::gaurav.ojhavisfac@svkmmumbai.onmicrosoft.com::2b016dc1-31ab-4c3d-88e6-f463d28708f9" providerId="AD" clId="Web-{A5607F07-3A48-5EC8-8CA7-010060D73E10}" dt="2024-05-06T20:48:13.245" v="551" actId="20577"/>
        <pc:sldMkLst>
          <pc:docMk/>
          <pc:sldMk cId="3940596544" sldId="330"/>
        </pc:sldMkLst>
        <pc:spChg chg="mod">
          <ac:chgData name="Gaurav Ojha VisFac" userId="S::gaurav.ojhavisfac@svkmmumbai.onmicrosoft.com::2b016dc1-31ab-4c3d-88e6-f463d28708f9" providerId="AD" clId="Web-{A5607F07-3A48-5EC8-8CA7-010060D73E10}" dt="2024-05-06T20:47:26.478" v="536" actId="20577"/>
          <ac:spMkLst>
            <pc:docMk/>
            <pc:sldMk cId="3940596544" sldId="330"/>
            <ac:spMk id="2" creationId="{5267EEAD-A3B3-EACD-4459-695B5D159CEF}"/>
          </ac:spMkLst>
        </pc:spChg>
        <pc:spChg chg="mod">
          <ac:chgData name="Gaurav Ojha VisFac" userId="S::gaurav.ojhavisfac@svkmmumbai.onmicrosoft.com::2b016dc1-31ab-4c3d-88e6-f463d28708f9" providerId="AD" clId="Web-{A5607F07-3A48-5EC8-8CA7-010060D73E10}" dt="2024-05-06T20:48:13.245" v="551" actId="20577"/>
          <ac:spMkLst>
            <pc:docMk/>
            <pc:sldMk cId="3940596544" sldId="330"/>
            <ac:spMk id="3" creationId="{40348EB5-D2F0-5148-A4E4-345C617AB06C}"/>
          </ac:spMkLst>
        </pc:spChg>
      </pc:sldChg>
      <pc:sldChg chg="addSp delSp modSp new mod setBg">
        <pc:chgData name="Gaurav Ojha VisFac" userId="S::gaurav.ojhavisfac@svkmmumbai.onmicrosoft.com::2b016dc1-31ab-4c3d-88e6-f463d28708f9" providerId="AD" clId="Web-{A5607F07-3A48-5EC8-8CA7-010060D73E10}" dt="2024-05-06T20:55:42.343" v="612"/>
        <pc:sldMkLst>
          <pc:docMk/>
          <pc:sldMk cId="1894390065" sldId="331"/>
        </pc:sldMkLst>
        <pc:spChg chg="mod">
          <ac:chgData name="Gaurav Ojha VisFac" userId="S::gaurav.ojhavisfac@svkmmumbai.onmicrosoft.com::2b016dc1-31ab-4c3d-88e6-f463d28708f9" providerId="AD" clId="Web-{A5607F07-3A48-5EC8-8CA7-010060D73E10}" dt="2024-05-06T20:55:42.343" v="612"/>
          <ac:spMkLst>
            <pc:docMk/>
            <pc:sldMk cId="1894390065" sldId="331"/>
            <ac:spMk id="2" creationId="{B797F0F2-4302-ADB0-C73E-D17E377E7229}"/>
          </ac:spMkLst>
        </pc:spChg>
        <pc:spChg chg="del">
          <ac:chgData name="Gaurav Ojha VisFac" userId="S::gaurav.ojhavisfac@svkmmumbai.onmicrosoft.com::2b016dc1-31ab-4c3d-88e6-f463d28708f9" providerId="AD" clId="Web-{A5607F07-3A48-5EC8-8CA7-010060D73E10}" dt="2024-05-06T20:55:34.749" v="611"/>
          <ac:spMkLst>
            <pc:docMk/>
            <pc:sldMk cId="1894390065" sldId="331"/>
            <ac:spMk id="3" creationId="{DE2E390D-AC2A-49CE-8C77-B29773424D37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0:55:42.343" v="612"/>
          <ac:spMkLst>
            <pc:docMk/>
            <pc:sldMk cId="1894390065" sldId="331"/>
            <ac:spMk id="8" creationId="{82184FF4-7029-4ED7-813A-192E60608764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0:55:42.343" v="612"/>
          <ac:spMkLst>
            <pc:docMk/>
            <pc:sldMk cId="1894390065" sldId="331"/>
            <ac:spMk id="10" creationId="{AAA7AB09-557C-41AD-9113-FF9F68FA1035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0:55:42.343" v="612"/>
          <ac:spMkLst>
            <pc:docMk/>
            <pc:sldMk cId="1894390065" sldId="331"/>
            <ac:spMk id="12" creationId="{EF99ECAA-1F11-4937-BBA6-51935AB44C9D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0:55:42.343" v="612"/>
          <ac:spMkLst>
            <pc:docMk/>
            <pc:sldMk cId="1894390065" sldId="331"/>
            <ac:spMk id="20" creationId="{1DB043B4-68C6-45B9-82AC-A5800EADB8DB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0:55:42.343" v="612"/>
          <ac:spMkLst>
            <pc:docMk/>
            <pc:sldMk cId="1894390065" sldId="331"/>
            <ac:spMk id="22" creationId="{AD4EA4DF-0E7C-4098-86F6-7D0ACAEFC0BF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0:55:42.343" v="612"/>
          <ac:spMkLst>
            <pc:docMk/>
            <pc:sldMk cId="1894390065" sldId="331"/>
            <ac:spMk id="24" creationId="{FE05BC49-0F00-4C85-9AF5-A0CC5B39C8D2}"/>
          </ac:spMkLst>
        </pc:spChg>
        <pc:grpChg chg="add">
          <ac:chgData name="Gaurav Ojha VisFac" userId="S::gaurav.ojhavisfac@svkmmumbai.onmicrosoft.com::2b016dc1-31ab-4c3d-88e6-f463d28708f9" providerId="AD" clId="Web-{A5607F07-3A48-5EC8-8CA7-010060D73E10}" dt="2024-05-06T20:55:42.343" v="612"/>
          <ac:grpSpMkLst>
            <pc:docMk/>
            <pc:sldMk cId="1894390065" sldId="331"/>
            <ac:grpSpMk id="14" creationId="{79DE9FAB-6BBA-4CFE-B67D-77B47F01ECA4}"/>
          </ac:grpSpMkLst>
        </pc:grpChg>
        <pc:picChg chg="add">
          <ac:chgData name="Gaurav Ojha VisFac" userId="S::gaurav.ojhavisfac@svkmmumbai.onmicrosoft.com::2b016dc1-31ab-4c3d-88e6-f463d28708f9" providerId="AD" clId="Web-{A5607F07-3A48-5EC8-8CA7-010060D73E10}" dt="2024-05-06T20:55:42.343" v="612"/>
          <ac:picMkLst>
            <pc:docMk/>
            <pc:sldMk cId="1894390065" sldId="331"/>
            <ac:picMk id="4" creationId="{B69A747E-DB04-77A2-CC02-6DF53F073F8F}"/>
          </ac:picMkLst>
        </pc:picChg>
      </pc:sldChg>
      <pc:sldChg chg="modSp new">
        <pc:chgData name="Gaurav Ojha VisFac" userId="S::gaurav.ojhavisfac@svkmmumbai.onmicrosoft.com::2b016dc1-31ab-4c3d-88e6-f463d28708f9" providerId="AD" clId="Web-{A5607F07-3A48-5EC8-8CA7-010060D73E10}" dt="2024-05-06T20:58:15.723" v="643" actId="20577"/>
        <pc:sldMkLst>
          <pc:docMk/>
          <pc:sldMk cId="1689585516" sldId="332"/>
        </pc:sldMkLst>
        <pc:spChg chg="mod">
          <ac:chgData name="Gaurav Ojha VisFac" userId="S::gaurav.ojhavisfac@svkmmumbai.onmicrosoft.com::2b016dc1-31ab-4c3d-88e6-f463d28708f9" providerId="AD" clId="Web-{A5607F07-3A48-5EC8-8CA7-010060D73E10}" dt="2024-05-06T20:57:02.737" v="621" actId="20577"/>
          <ac:spMkLst>
            <pc:docMk/>
            <pc:sldMk cId="1689585516" sldId="332"/>
            <ac:spMk id="2" creationId="{23115A09-E76A-F7B7-EE53-D0109E703A64}"/>
          </ac:spMkLst>
        </pc:spChg>
        <pc:spChg chg="mod">
          <ac:chgData name="Gaurav Ojha VisFac" userId="S::gaurav.ojhavisfac@svkmmumbai.onmicrosoft.com::2b016dc1-31ab-4c3d-88e6-f463d28708f9" providerId="AD" clId="Web-{A5607F07-3A48-5EC8-8CA7-010060D73E10}" dt="2024-05-06T20:58:15.723" v="643" actId="20577"/>
          <ac:spMkLst>
            <pc:docMk/>
            <pc:sldMk cId="1689585516" sldId="332"/>
            <ac:spMk id="3" creationId="{44B25D42-C707-9FA4-F894-34CEC8E198F5}"/>
          </ac:spMkLst>
        </pc:spChg>
      </pc:sldChg>
      <pc:sldChg chg="addSp delSp modSp new mod setBg">
        <pc:chgData name="Gaurav Ojha VisFac" userId="S::gaurav.ojhavisfac@svkmmumbai.onmicrosoft.com::2b016dc1-31ab-4c3d-88e6-f463d28708f9" providerId="AD" clId="Web-{A5607F07-3A48-5EC8-8CA7-010060D73E10}" dt="2024-05-06T21:01:20.683" v="658" actId="1076"/>
        <pc:sldMkLst>
          <pc:docMk/>
          <pc:sldMk cId="2377531974" sldId="333"/>
        </pc:sldMkLst>
        <pc:spChg chg="mod">
          <ac:chgData name="Gaurav Ojha VisFac" userId="S::gaurav.ojhavisfac@svkmmumbai.onmicrosoft.com::2b016dc1-31ab-4c3d-88e6-f463d28708f9" providerId="AD" clId="Web-{A5607F07-3A48-5EC8-8CA7-010060D73E10}" dt="2024-05-06T21:01:12.682" v="657"/>
          <ac:spMkLst>
            <pc:docMk/>
            <pc:sldMk cId="2377531974" sldId="333"/>
            <ac:spMk id="2" creationId="{CC6F3069-0C3B-AD46-2942-3B77ECD9A3A3}"/>
          </ac:spMkLst>
        </pc:spChg>
        <pc:spChg chg="del mod">
          <ac:chgData name="Gaurav Ojha VisFac" userId="S::gaurav.ojhavisfac@svkmmumbai.onmicrosoft.com::2b016dc1-31ab-4c3d-88e6-f463d28708f9" providerId="AD" clId="Web-{A5607F07-3A48-5EC8-8CA7-010060D73E10}" dt="2024-05-06T21:00:18.696" v="651"/>
          <ac:spMkLst>
            <pc:docMk/>
            <pc:sldMk cId="2377531974" sldId="333"/>
            <ac:spMk id="3" creationId="{5E09AB9C-42D5-78F9-B7A4-A677CBA7CA19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1:01:12.682" v="657"/>
          <ac:spMkLst>
            <pc:docMk/>
            <pc:sldMk cId="2377531974" sldId="333"/>
            <ac:spMk id="9" creationId="{82184FF4-7029-4ED7-813A-192E60608764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1:01:12.682" v="657"/>
          <ac:spMkLst>
            <pc:docMk/>
            <pc:sldMk cId="2377531974" sldId="333"/>
            <ac:spMk id="11" creationId="{AAA7AB09-557C-41AD-9113-FF9F68FA1035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1:01:12.682" v="657"/>
          <ac:spMkLst>
            <pc:docMk/>
            <pc:sldMk cId="2377531974" sldId="333"/>
            <ac:spMk id="13" creationId="{EF99ECAA-1F11-4937-BBA6-51935AB44C9D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1:01:12.682" v="657"/>
          <ac:spMkLst>
            <pc:docMk/>
            <pc:sldMk cId="2377531974" sldId="333"/>
            <ac:spMk id="21" creationId="{1DB043B4-68C6-45B9-82AC-A5800EADB8DB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1:01:12.682" v="657"/>
          <ac:spMkLst>
            <pc:docMk/>
            <pc:sldMk cId="2377531974" sldId="333"/>
            <ac:spMk id="23" creationId="{28A00A08-E4E6-4184-B484-E0E034072AE0}"/>
          </ac:spMkLst>
        </pc:spChg>
        <pc:grpChg chg="add">
          <ac:chgData name="Gaurav Ojha VisFac" userId="S::gaurav.ojhavisfac@svkmmumbai.onmicrosoft.com::2b016dc1-31ab-4c3d-88e6-f463d28708f9" providerId="AD" clId="Web-{A5607F07-3A48-5EC8-8CA7-010060D73E10}" dt="2024-05-06T21:01:12.682" v="657"/>
          <ac:grpSpMkLst>
            <pc:docMk/>
            <pc:sldMk cId="2377531974" sldId="333"/>
            <ac:grpSpMk id="15" creationId="{79DE9FAB-6BBA-4CFE-B67D-77B47F01ECA4}"/>
          </ac:grpSpMkLst>
        </pc:grpChg>
        <pc:grpChg chg="add">
          <ac:chgData name="Gaurav Ojha VisFac" userId="S::gaurav.ojhavisfac@svkmmumbai.onmicrosoft.com::2b016dc1-31ab-4c3d-88e6-f463d28708f9" providerId="AD" clId="Web-{A5607F07-3A48-5EC8-8CA7-010060D73E10}" dt="2024-05-06T21:01:12.682" v="657"/>
          <ac:grpSpMkLst>
            <pc:docMk/>
            <pc:sldMk cId="2377531974" sldId="333"/>
            <ac:grpSpMk id="25" creationId="{0780E404-3121-4F33-AF2D-65F659A97798}"/>
          </ac:grpSpMkLst>
        </pc:grpChg>
        <pc:grpChg chg="add">
          <ac:chgData name="Gaurav Ojha VisFac" userId="S::gaurav.ojhavisfac@svkmmumbai.onmicrosoft.com::2b016dc1-31ab-4c3d-88e6-f463d28708f9" providerId="AD" clId="Web-{A5607F07-3A48-5EC8-8CA7-010060D73E10}" dt="2024-05-06T21:01:12.682" v="657"/>
          <ac:grpSpMkLst>
            <pc:docMk/>
            <pc:sldMk cId="2377531974" sldId="333"/>
            <ac:grpSpMk id="29" creationId="{4B158E9A-DBF4-4AA7-B6B7-8C8EB2FBDD68}"/>
          </ac:grpSpMkLst>
        </pc:grpChg>
        <pc:picChg chg="add mod ord">
          <ac:chgData name="Gaurav Ojha VisFac" userId="S::gaurav.ojhavisfac@svkmmumbai.onmicrosoft.com::2b016dc1-31ab-4c3d-88e6-f463d28708f9" providerId="AD" clId="Web-{A5607F07-3A48-5EC8-8CA7-010060D73E10}" dt="2024-05-06T21:01:20.683" v="658" actId="1076"/>
          <ac:picMkLst>
            <pc:docMk/>
            <pc:sldMk cId="2377531974" sldId="333"/>
            <ac:picMk id="4" creationId="{EF633BE1-A95F-2322-8D27-9CA23D9BD478}"/>
          </ac:picMkLst>
        </pc:picChg>
      </pc:sldChg>
      <pc:sldChg chg="modSp new">
        <pc:chgData name="Gaurav Ojha VisFac" userId="S::gaurav.ojhavisfac@svkmmumbai.onmicrosoft.com::2b016dc1-31ab-4c3d-88e6-f463d28708f9" providerId="AD" clId="Web-{A5607F07-3A48-5EC8-8CA7-010060D73E10}" dt="2024-05-06T21:02:47.607" v="677" actId="20577"/>
        <pc:sldMkLst>
          <pc:docMk/>
          <pc:sldMk cId="4167258327" sldId="334"/>
        </pc:sldMkLst>
        <pc:spChg chg="mod">
          <ac:chgData name="Gaurav Ojha VisFac" userId="S::gaurav.ojhavisfac@svkmmumbai.onmicrosoft.com::2b016dc1-31ab-4c3d-88e6-f463d28708f9" providerId="AD" clId="Web-{A5607F07-3A48-5EC8-8CA7-010060D73E10}" dt="2024-05-06T21:01:31.292" v="660" actId="20577"/>
          <ac:spMkLst>
            <pc:docMk/>
            <pc:sldMk cId="4167258327" sldId="334"/>
            <ac:spMk id="2" creationId="{055BC3DE-9E20-071B-8AA3-D11AA8211BDA}"/>
          </ac:spMkLst>
        </pc:spChg>
        <pc:spChg chg="mod">
          <ac:chgData name="Gaurav Ojha VisFac" userId="S::gaurav.ojhavisfac@svkmmumbai.onmicrosoft.com::2b016dc1-31ab-4c3d-88e6-f463d28708f9" providerId="AD" clId="Web-{A5607F07-3A48-5EC8-8CA7-010060D73E10}" dt="2024-05-06T21:02:47.607" v="677" actId="20577"/>
          <ac:spMkLst>
            <pc:docMk/>
            <pc:sldMk cId="4167258327" sldId="334"/>
            <ac:spMk id="3" creationId="{6AD5F4D3-6A26-48FB-31B8-93D3829DBD27}"/>
          </ac:spMkLst>
        </pc:spChg>
      </pc:sldChg>
      <pc:sldChg chg="modSp new">
        <pc:chgData name="Gaurav Ojha VisFac" userId="S::gaurav.ojhavisfac@svkmmumbai.onmicrosoft.com::2b016dc1-31ab-4c3d-88e6-f463d28708f9" providerId="AD" clId="Web-{A5607F07-3A48-5EC8-8CA7-010060D73E10}" dt="2024-05-06T21:15:17.882" v="869" actId="20577"/>
        <pc:sldMkLst>
          <pc:docMk/>
          <pc:sldMk cId="1531304470" sldId="335"/>
        </pc:sldMkLst>
        <pc:spChg chg="mod">
          <ac:chgData name="Gaurav Ojha VisFac" userId="S::gaurav.ojhavisfac@svkmmumbai.onmicrosoft.com::2b016dc1-31ab-4c3d-88e6-f463d28708f9" providerId="AD" clId="Web-{A5607F07-3A48-5EC8-8CA7-010060D73E10}" dt="2024-05-06T21:03:12.874" v="684" actId="20577"/>
          <ac:spMkLst>
            <pc:docMk/>
            <pc:sldMk cId="1531304470" sldId="335"/>
            <ac:spMk id="2" creationId="{D40E2E52-6F0D-102E-92FB-C13B51738DFA}"/>
          </ac:spMkLst>
        </pc:spChg>
        <pc:spChg chg="mod">
          <ac:chgData name="Gaurav Ojha VisFac" userId="S::gaurav.ojhavisfac@svkmmumbai.onmicrosoft.com::2b016dc1-31ab-4c3d-88e6-f463d28708f9" providerId="AD" clId="Web-{A5607F07-3A48-5EC8-8CA7-010060D73E10}" dt="2024-05-06T21:15:17.882" v="869" actId="20577"/>
          <ac:spMkLst>
            <pc:docMk/>
            <pc:sldMk cId="1531304470" sldId="335"/>
            <ac:spMk id="3" creationId="{598D5DA9-3A85-306F-66C2-3AC4A88436EE}"/>
          </ac:spMkLst>
        </pc:spChg>
      </pc:sldChg>
      <pc:sldChg chg="modSp new del">
        <pc:chgData name="Gaurav Ojha VisFac" userId="S::gaurav.ojhavisfac@svkmmumbai.onmicrosoft.com::2b016dc1-31ab-4c3d-88e6-f463d28708f9" providerId="AD" clId="Web-{A5607F07-3A48-5EC8-8CA7-010060D73E10}" dt="2024-05-06T21:16:38.510" v="870"/>
        <pc:sldMkLst>
          <pc:docMk/>
          <pc:sldMk cId="2326027493" sldId="336"/>
        </pc:sldMkLst>
        <pc:spChg chg="mod">
          <ac:chgData name="Gaurav Ojha VisFac" userId="S::gaurav.ojhavisfac@svkmmumbai.onmicrosoft.com::2b016dc1-31ab-4c3d-88e6-f463d28708f9" providerId="AD" clId="Web-{A5607F07-3A48-5EC8-8CA7-010060D73E10}" dt="2024-05-06T21:11:10.187" v="755" actId="20577"/>
          <ac:spMkLst>
            <pc:docMk/>
            <pc:sldMk cId="2326027493" sldId="336"/>
            <ac:spMk id="2" creationId="{158DC825-50C3-B02A-9CF1-11EF01342473}"/>
          </ac:spMkLst>
        </pc:spChg>
        <pc:spChg chg="mod">
          <ac:chgData name="Gaurav Ojha VisFac" userId="S::gaurav.ojhavisfac@svkmmumbai.onmicrosoft.com::2b016dc1-31ab-4c3d-88e6-f463d28708f9" providerId="AD" clId="Web-{A5607F07-3A48-5EC8-8CA7-010060D73E10}" dt="2024-05-06T21:11:45.094" v="757" actId="20577"/>
          <ac:spMkLst>
            <pc:docMk/>
            <pc:sldMk cId="2326027493" sldId="336"/>
            <ac:spMk id="3" creationId="{364908F8-D42D-190C-3D04-B5B7C0B95BF5}"/>
          </ac:spMkLst>
        </pc:spChg>
      </pc:sldChg>
      <pc:sldChg chg="addSp modSp new">
        <pc:chgData name="Gaurav Ojha VisFac" userId="S::gaurav.ojhavisfac@svkmmumbai.onmicrosoft.com::2b016dc1-31ab-4c3d-88e6-f463d28708f9" providerId="AD" clId="Web-{A5607F07-3A48-5EC8-8CA7-010060D73E10}" dt="2024-05-06T21:14:16.208" v="833" actId="1076"/>
        <pc:sldMkLst>
          <pc:docMk/>
          <pc:sldMk cId="980396091" sldId="337"/>
        </pc:sldMkLst>
        <pc:spChg chg="mod">
          <ac:chgData name="Gaurav Ojha VisFac" userId="S::gaurav.ojhavisfac@svkmmumbai.onmicrosoft.com::2b016dc1-31ab-4c3d-88e6-f463d28708f9" providerId="AD" clId="Web-{A5607F07-3A48-5EC8-8CA7-010060D73E10}" dt="2024-05-06T21:12:04.501" v="770" actId="20577"/>
          <ac:spMkLst>
            <pc:docMk/>
            <pc:sldMk cId="980396091" sldId="337"/>
            <ac:spMk id="2" creationId="{AA0AFCC9-2753-E138-D92D-D106EDDF4FCB}"/>
          </ac:spMkLst>
        </pc:spChg>
        <pc:spChg chg="mod">
          <ac:chgData name="Gaurav Ojha VisFac" userId="S::gaurav.ojhavisfac@svkmmumbai.onmicrosoft.com::2b016dc1-31ab-4c3d-88e6-f463d28708f9" providerId="AD" clId="Web-{A5607F07-3A48-5EC8-8CA7-010060D73E10}" dt="2024-05-06T21:13:46.348" v="829" actId="20577"/>
          <ac:spMkLst>
            <pc:docMk/>
            <pc:sldMk cId="980396091" sldId="337"/>
            <ac:spMk id="3" creationId="{DF5176F3-C580-8120-8784-54FA93258C47}"/>
          </ac:spMkLst>
        </pc:spChg>
        <pc:picChg chg="add mod">
          <ac:chgData name="Gaurav Ojha VisFac" userId="S::gaurav.ojhavisfac@svkmmumbai.onmicrosoft.com::2b016dc1-31ab-4c3d-88e6-f463d28708f9" providerId="AD" clId="Web-{A5607F07-3A48-5EC8-8CA7-010060D73E10}" dt="2024-05-06T21:14:16.208" v="833" actId="1076"/>
          <ac:picMkLst>
            <pc:docMk/>
            <pc:sldMk cId="980396091" sldId="337"/>
            <ac:picMk id="4" creationId="{BB70ACF2-E5B2-7E8B-942E-0A5B9F3A8F95}"/>
          </ac:picMkLst>
        </pc:picChg>
      </pc:sldChg>
      <pc:sldChg chg="addSp delSp modSp new mod setBg">
        <pc:chgData name="Gaurav Ojha VisFac" userId="S::gaurav.ojhavisfac@svkmmumbai.onmicrosoft.com::2b016dc1-31ab-4c3d-88e6-f463d28708f9" providerId="AD" clId="Web-{A5607F07-3A48-5EC8-8CA7-010060D73E10}" dt="2024-05-06T21:19:50.361" v="955"/>
        <pc:sldMkLst>
          <pc:docMk/>
          <pc:sldMk cId="3492385985" sldId="338"/>
        </pc:sldMkLst>
        <pc:spChg chg="mod">
          <ac:chgData name="Gaurav Ojha VisFac" userId="S::gaurav.ojhavisfac@svkmmumbai.onmicrosoft.com::2b016dc1-31ab-4c3d-88e6-f463d28708f9" providerId="AD" clId="Web-{A5607F07-3A48-5EC8-8CA7-010060D73E10}" dt="2024-05-06T21:19:50.361" v="955"/>
          <ac:spMkLst>
            <pc:docMk/>
            <pc:sldMk cId="3492385985" sldId="338"/>
            <ac:spMk id="2" creationId="{A11447D2-A0CF-9696-B585-5BB64EC966AA}"/>
          </ac:spMkLst>
        </pc:spChg>
        <pc:spChg chg="del mod">
          <ac:chgData name="Gaurav Ojha VisFac" userId="S::gaurav.ojhavisfac@svkmmumbai.onmicrosoft.com::2b016dc1-31ab-4c3d-88e6-f463d28708f9" providerId="AD" clId="Web-{A5607F07-3A48-5EC8-8CA7-010060D73E10}" dt="2024-05-06T21:19:47.392" v="954"/>
          <ac:spMkLst>
            <pc:docMk/>
            <pc:sldMk cId="3492385985" sldId="338"/>
            <ac:spMk id="3" creationId="{9D727791-77D2-9136-B5B6-9E17D6ED1C01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1:19:50.361" v="955"/>
          <ac:spMkLst>
            <pc:docMk/>
            <pc:sldMk cId="3492385985" sldId="338"/>
            <ac:spMk id="9" creationId="{82184FF4-7029-4ED7-813A-192E60608764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1:19:50.361" v="955"/>
          <ac:spMkLst>
            <pc:docMk/>
            <pc:sldMk cId="3492385985" sldId="338"/>
            <ac:spMk id="11" creationId="{AAA7AB09-557C-41AD-9113-FF9F68FA1035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1:19:50.361" v="955"/>
          <ac:spMkLst>
            <pc:docMk/>
            <pc:sldMk cId="3492385985" sldId="338"/>
            <ac:spMk id="13" creationId="{EF99ECAA-1F11-4937-BBA6-51935AB44C9D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1:19:50.361" v="955"/>
          <ac:spMkLst>
            <pc:docMk/>
            <pc:sldMk cId="3492385985" sldId="338"/>
            <ac:spMk id="21" creationId="{1DB043B4-68C6-45B9-82AC-A5800EADB8DB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1:19:50.361" v="955"/>
          <ac:spMkLst>
            <pc:docMk/>
            <pc:sldMk cId="3492385985" sldId="338"/>
            <ac:spMk id="23" creationId="{28A00A08-E4E6-4184-B484-E0E034072AE0}"/>
          </ac:spMkLst>
        </pc:spChg>
        <pc:grpChg chg="add">
          <ac:chgData name="Gaurav Ojha VisFac" userId="S::gaurav.ojhavisfac@svkmmumbai.onmicrosoft.com::2b016dc1-31ab-4c3d-88e6-f463d28708f9" providerId="AD" clId="Web-{A5607F07-3A48-5EC8-8CA7-010060D73E10}" dt="2024-05-06T21:19:50.361" v="955"/>
          <ac:grpSpMkLst>
            <pc:docMk/>
            <pc:sldMk cId="3492385985" sldId="338"/>
            <ac:grpSpMk id="15" creationId="{79DE9FAB-6BBA-4CFE-B67D-77B47F01ECA4}"/>
          </ac:grpSpMkLst>
        </pc:grpChg>
        <pc:grpChg chg="add">
          <ac:chgData name="Gaurav Ojha VisFac" userId="S::gaurav.ojhavisfac@svkmmumbai.onmicrosoft.com::2b016dc1-31ab-4c3d-88e6-f463d28708f9" providerId="AD" clId="Web-{A5607F07-3A48-5EC8-8CA7-010060D73E10}" dt="2024-05-06T21:19:50.361" v="955"/>
          <ac:grpSpMkLst>
            <pc:docMk/>
            <pc:sldMk cId="3492385985" sldId="338"/>
            <ac:grpSpMk id="25" creationId="{0780E404-3121-4F33-AF2D-65F659A97798}"/>
          </ac:grpSpMkLst>
        </pc:grpChg>
        <pc:grpChg chg="add">
          <ac:chgData name="Gaurav Ojha VisFac" userId="S::gaurav.ojhavisfac@svkmmumbai.onmicrosoft.com::2b016dc1-31ab-4c3d-88e6-f463d28708f9" providerId="AD" clId="Web-{A5607F07-3A48-5EC8-8CA7-010060D73E10}" dt="2024-05-06T21:19:50.361" v="955"/>
          <ac:grpSpMkLst>
            <pc:docMk/>
            <pc:sldMk cId="3492385985" sldId="338"/>
            <ac:grpSpMk id="29" creationId="{4B158E9A-DBF4-4AA7-B6B7-8C8EB2FBDD68}"/>
          </ac:grpSpMkLst>
        </pc:grpChg>
        <pc:picChg chg="add mod ord">
          <ac:chgData name="Gaurav Ojha VisFac" userId="S::gaurav.ojhavisfac@svkmmumbai.onmicrosoft.com::2b016dc1-31ab-4c3d-88e6-f463d28708f9" providerId="AD" clId="Web-{A5607F07-3A48-5EC8-8CA7-010060D73E10}" dt="2024-05-06T21:19:50.361" v="955"/>
          <ac:picMkLst>
            <pc:docMk/>
            <pc:sldMk cId="3492385985" sldId="338"/>
            <ac:picMk id="4" creationId="{0F315DB2-E149-1044-EE76-A044B62BC2CF}"/>
          </ac:picMkLst>
        </pc:picChg>
      </pc:sldChg>
      <pc:sldChg chg="modSp new">
        <pc:chgData name="Gaurav Ojha VisFac" userId="S::gaurav.ojhavisfac@svkmmumbai.onmicrosoft.com::2b016dc1-31ab-4c3d-88e6-f463d28708f9" providerId="AD" clId="Web-{A5607F07-3A48-5EC8-8CA7-010060D73E10}" dt="2024-05-06T21:26:31.828" v="1091" actId="20577"/>
        <pc:sldMkLst>
          <pc:docMk/>
          <pc:sldMk cId="2543902667" sldId="339"/>
        </pc:sldMkLst>
        <pc:spChg chg="mod">
          <ac:chgData name="Gaurav Ojha VisFac" userId="S::gaurav.ojhavisfac@svkmmumbai.onmicrosoft.com::2b016dc1-31ab-4c3d-88e6-f463d28708f9" providerId="AD" clId="Web-{A5607F07-3A48-5EC8-8CA7-010060D73E10}" dt="2024-05-06T21:24:43.637" v="966" actId="20577"/>
          <ac:spMkLst>
            <pc:docMk/>
            <pc:sldMk cId="2543902667" sldId="339"/>
            <ac:spMk id="2" creationId="{87761DC9-462F-9CBB-C1E2-C72248604F51}"/>
          </ac:spMkLst>
        </pc:spChg>
        <pc:spChg chg="mod">
          <ac:chgData name="Gaurav Ojha VisFac" userId="S::gaurav.ojhavisfac@svkmmumbai.onmicrosoft.com::2b016dc1-31ab-4c3d-88e6-f463d28708f9" providerId="AD" clId="Web-{A5607F07-3A48-5EC8-8CA7-010060D73E10}" dt="2024-05-06T21:26:31.828" v="1091" actId="20577"/>
          <ac:spMkLst>
            <pc:docMk/>
            <pc:sldMk cId="2543902667" sldId="339"/>
            <ac:spMk id="3" creationId="{A2392A8E-8BA1-BA24-5A57-10B5B8CF0405}"/>
          </ac:spMkLst>
        </pc:spChg>
      </pc:sldChg>
      <pc:sldChg chg="addSp modSp new mod setBg">
        <pc:chgData name="Gaurav Ojha VisFac" userId="S::gaurav.ojhavisfac@svkmmumbai.onmicrosoft.com::2b016dc1-31ab-4c3d-88e6-f463d28708f9" providerId="AD" clId="Web-{A5607F07-3A48-5EC8-8CA7-010060D73E10}" dt="2024-05-06T21:29:09.442" v="1129" actId="20577"/>
        <pc:sldMkLst>
          <pc:docMk/>
          <pc:sldMk cId="3295920737" sldId="340"/>
        </pc:sldMkLst>
        <pc:spChg chg="mod">
          <ac:chgData name="Gaurav Ojha VisFac" userId="S::gaurav.ojhavisfac@svkmmumbai.onmicrosoft.com::2b016dc1-31ab-4c3d-88e6-f463d28708f9" providerId="AD" clId="Web-{A5607F07-3A48-5EC8-8CA7-010060D73E10}" dt="2024-05-06T21:28:57.098" v="1122"/>
          <ac:spMkLst>
            <pc:docMk/>
            <pc:sldMk cId="3295920737" sldId="340"/>
            <ac:spMk id="2" creationId="{8B6222DC-3AC2-0DA4-BE5F-CF310B74859D}"/>
          </ac:spMkLst>
        </pc:spChg>
        <pc:spChg chg="mod">
          <ac:chgData name="Gaurav Ojha VisFac" userId="S::gaurav.ojhavisfac@svkmmumbai.onmicrosoft.com::2b016dc1-31ab-4c3d-88e6-f463d28708f9" providerId="AD" clId="Web-{A5607F07-3A48-5EC8-8CA7-010060D73E10}" dt="2024-05-06T21:29:09.442" v="1129" actId="20577"/>
          <ac:spMkLst>
            <pc:docMk/>
            <pc:sldMk cId="3295920737" sldId="340"/>
            <ac:spMk id="3" creationId="{B1BB6E6B-046D-A368-2527-14CC9344B8F9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1:28:57.098" v="1122"/>
          <ac:spMkLst>
            <pc:docMk/>
            <pc:sldMk cId="3295920737" sldId="340"/>
            <ac:spMk id="10" creationId="{60B7752B-728D-4CA3-8923-C4F7F77029E3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1:28:57.098" v="1122"/>
          <ac:spMkLst>
            <pc:docMk/>
            <pc:sldMk cId="3295920737" sldId="340"/>
            <ac:spMk id="12" creationId="{88392DC7-0988-443B-A0D0-E726C7DB622B}"/>
          </ac:spMkLst>
        </pc:spChg>
        <pc:picChg chg="add mod">
          <ac:chgData name="Gaurav Ojha VisFac" userId="S::gaurav.ojhavisfac@svkmmumbai.onmicrosoft.com::2b016dc1-31ab-4c3d-88e6-f463d28708f9" providerId="AD" clId="Web-{A5607F07-3A48-5EC8-8CA7-010060D73E10}" dt="2024-05-06T21:29:04.083" v="1125" actId="1076"/>
          <ac:picMkLst>
            <pc:docMk/>
            <pc:sldMk cId="3295920737" sldId="340"/>
            <ac:picMk id="4" creationId="{F692C90C-5C60-8A27-D73A-7C755ED36438}"/>
          </ac:picMkLst>
        </pc:picChg>
      </pc:sldChg>
      <pc:sldChg chg="addSp modSp new mod setBg">
        <pc:chgData name="Gaurav Ojha VisFac" userId="S::gaurav.ojhavisfac@svkmmumbai.onmicrosoft.com::2b016dc1-31ab-4c3d-88e6-f463d28708f9" providerId="AD" clId="Web-{A5607F07-3A48-5EC8-8CA7-010060D73E10}" dt="2024-05-06T21:31:30.806" v="1150" actId="20577"/>
        <pc:sldMkLst>
          <pc:docMk/>
          <pc:sldMk cId="2071529217" sldId="341"/>
        </pc:sldMkLst>
        <pc:spChg chg="mod">
          <ac:chgData name="Gaurav Ojha VisFac" userId="S::gaurav.ojhavisfac@svkmmumbai.onmicrosoft.com::2b016dc1-31ab-4c3d-88e6-f463d28708f9" providerId="AD" clId="Web-{A5607F07-3A48-5EC8-8CA7-010060D73E10}" dt="2024-05-06T21:31:23.587" v="1146"/>
          <ac:spMkLst>
            <pc:docMk/>
            <pc:sldMk cId="2071529217" sldId="341"/>
            <ac:spMk id="2" creationId="{81330514-9E76-ADFA-C674-B64D636C95C5}"/>
          </ac:spMkLst>
        </pc:spChg>
        <pc:spChg chg="mod ord">
          <ac:chgData name="Gaurav Ojha VisFac" userId="S::gaurav.ojhavisfac@svkmmumbai.onmicrosoft.com::2b016dc1-31ab-4c3d-88e6-f463d28708f9" providerId="AD" clId="Web-{A5607F07-3A48-5EC8-8CA7-010060D73E10}" dt="2024-05-06T21:31:30.806" v="1150" actId="20577"/>
          <ac:spMkLst>
            <pc:docMk/>
            <pc:sldMk cId="2071529217" sldId="341"/>
            <ac:spMk id="3" creationId="{85C96192-103A-E68D-91A7-6B0AC979FCCD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1:31:23.587" v="1146"/>
          <ac:spMkLst>
            <pc:docMk/>
            <pc:sldMk cId="2071529217" sldId="341"/>
            <ac:spMk id="9" creationId="{A5931BE0-4B93-4D6C-878E-ACC59D6B4587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1:31:23.587" v="1146"/>
          <ac:spMkLst>
            <pc:docMk/>
            <pc:sldMk cId="2071529217" sldId="341"/>
            <ac:spMk id="11" creationId="{FD3E50C4-0603-4524-A349-442067B88BF6}"/>
          </ac:spMkLst>
        </pc:spChg>
        <pc:picChg chg="add mod">
          <ac:chgData name="Gaurav Ojha VisFac" userId="S::gaurav.ojhavisfac@svkmmumbai.onmicrosoft.com::2b016dc1-31ab-4c3d-88e6-f463d28708f9" providerId="AD" clId="Web-{A5607F07-3A48-5EC8-8CA7-010060D73E10}" dt="2024-05-06T21:31:23.587" v="1146"/>
          <ac:picMkLst>
            <pc:docMk/>
            <pc:sldMk cId="2071529217" sldId="341"/>
            <ac:picMk id="4" creationId="{8FCB682E-788B-3934-A7B5-F848F91DB964}"/>
          </ac:picMkLst>
        </pc:picChg>
      </pc:sldChg>
      <pc:sldChg chg="addSp delSp modSp new mod setBg">
        <pc:chgData name="Gaurav Ojha VisFac" userId="S::gaurav.ojhavisfac@svkmmumbai.onmicrosoft.com::2b016dc1-31ab-4c3d-88e6-f463d28708f9" providerId="AD" clId="Web-{A5607F07-3A48-5EC8-8CA7-010060D73E10}" dt="2024-05-06T21:34:36.938" v="1190"/>
        <pc:sldMkLst>
          <pc:docMk/>
          <pc:sldMk cId="1921812629" sldId="342"/>
        </pc:sldMkLst>
        <pc:spChg chg="mod">
          <ac:chgData name="Gaurav Ojha VisFac" userId="S::gaurav.ojhavisfac@svkmmumbai.onmicrosoft.com::2b016dc1-31ab-4c3d-88e6-f463d28708f9" providerId="AD" clId="Web-{A5607F07-3A48-5EC8-8CA7-010060D73E10}" dt="2024-05-06T21:34:36.938" v="1190"/>
          <ac:spMkLst>
            <pc:docMk/>
            <pc:sldMk cId="1921812629" sldId="342"/>
            <ac:spMk id="2" creationId="{A6BBAC9B-4C24-6F40-D702-44FE410CA1B3}"/>
          </ac:spMkLst>
        </pc:spChg>
        <pc:spChg chg="del mod">
          <ac:chgData name="Gaurav Ojha VisFac" userId="S::gaurav.ojhavisfac@svkmmumbai.onmicrosoft.com::2b016dc1-31ab-4c3d-88e6-f463d28708f9" providerId="AD" clId="Web-{A5607F07-3A48-5EC8-8CA7-010060D73E10}" dt="2024-05-06T21:34:01.311" v="1184"/>
          <ac:spMkLst>
            <pc:docMk/>
            <pc:sldMk cId="1921812629" sldId="342"/>
            <ac:spMk id="3" creationId="{14FC1DDA-05C4-F427-97FE-05117343F33E}"/>
          </ac:spMkLst>
        </pc:spChg>
        <pc:spChg chg="add del mod">
          <ac:chgData name="Gaurav Ojha VisFac" userId="S::gaurav.ojhavisfac@svkmmumbai.onmicrosoft.com::2b016dc1-31ab-4c3d-88e6-f463d28708f9" providerId="AD" clId="Web-{A5607F07-3A48-5EC8-8CA7-010060D73E10}" dt="2024-05-06T21:34:33.266" v="1189"/>
          <ac:spMkLst>
            <pc:docMk/>
            <pc:sldMk cId="1921812629" sldId="342"/>
            <ac:spMk id="6" creationId="{D49C70D5-8261-8353-D097-33E621FD6BF4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1:34:36.938" v="1190"/>
          <ac:spMkLst>
            <pc:docMk/>
            <pc:sldMk cId="1921812629" sldId="342"/>
            <ac:spMk id="12" creationId="{82184FF4-7029-4ED7-813A-192E60608764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1:34:36.938" v="1190"/>
          <ac:spMkLst>
            <pc:docMk/>
            <pc:sldMk cId="1921812629" sldId="342"/>
            <ac:spMk id="14" creationId="{AAA7AB09-557C-41AD-9113-FF9F68FA1035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1:34:36.938" v="1190"/>
          <ac:spMkLst>
            <pc:docMk/>
            <pc:sldMk cId="1921812629" sldId="342"/>
            <ac:spMk id="16" creationId="{EF99ECAA-1F11-4937-BBA6-51935AB44C9D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1:34:36.938" v="1190"/>
          <ac:spMkLst>
            <pc:docMk/>
            <pc:sldMk cId="1921812629" sldId="342"/>
            <ac:spMk id="24" creationId="{1DB043B4-68C6-45B9-82AC-A5800EADB8DB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1:34:36.938" v="1190"/>
          <ac:spMkLst>
            <pc:docMk/>
            <pc:sldMk cId="1921812629" sldId="342"/>
            <ac:spMk id="26" creationId="{31ACE9CC-FA52-49A8-A8CB-4C6772C48157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1:34:36.938" v="1190"/>
          <ac:spMkLst>
            <pc:docMk/>
            <pc:sldMk cId="1921812629" sldId="342"/>
            <ac:spMk id="28" creationId="{28B56926-F216-4281-9196-1495BD306129}"/>
          </ac:spMkLst>
        </pc:spChg>
        <pc:grpChg chg="add">
          <ac:chgData name="Gaurav Ojha VisFac" userId="S::gaurav.ojhavisfac@svkmmumbai.onmicrosoft.com::2b016dc1-31ab-4c3d-88e6-f463d28708f9" providerId="AD" clId="Web-{A5607F07-3A48-5EC8-8CA7-010060D73E10}" dt="2024-05-06T21:34:36.938" v="1190"/>
          <ac:grpSpMkLst>
            <pc:docMk/>
            <pc:sldMk cId="1921812629" sldId="342"/>
            <ac:grpSpMk id="18" creationId="{79DE9FAB-6BBA-4CFE-B67D-77B47F01ECA4}"/>
          </ac:grpSpMkLst>
        </pc:grpChg>
        <pc:picChg chg="add del mod ord">
          <ac:chgData name="Gaurav Ojha VisFac" userId="S::gaurav.ojhavisfac@svkmmumbai.onmicrosoft.com::2b016dc1-31ab-4c3d-88e6-f463d28708f9" providerId="AD" clId="Web-{A5607F07-3A48-5EC8-8CA7-010060D73E10}" dt="2024-05-06T21:34:09.593" v="1187"/>
          <ac:picMkLst>
            <pc:docMk/>
            <pc:sldMk cId="1921812629" sldId="342"/>
            <ac:picMk id="4" creationId="{04CAAE37-CB28-2073-8120-5F257A5E0E13}"/>
          </ac:picMkLst>
        </pc:picChg>
        <pc:picChg chg="add mod ord">
          <ac:chgData name="Gaurav Ojha VisFac" userId="S::gaurav.ojhavisfac@svkmmumbai.onmicrosoft.com::2b016dc1-31ab-4c3d-88e6-f463d28708f9" providerId="AD" clId="Web-{A5607F07-3A48-5EC8-8CA7-010060D73E10}" dt="2024-05-06T21:34:36.938" v="1190"/>
          <ac:picMkLst>
            <pc:docMk/>
            <pc:sldMk cId="1921812629" sldId="342"/>
            <ac:picMk id="7" creationId="{E5ABA6AF-3939-39E2-18E1-B560FD3C90AF}"/>
          </ac:picMkLst>
        </pc:picChg>
      </pc:sldChg>
      <pc:sldChg chg="modSp new">
        <pc:chgData name="Gaurav Ojha VisFac" userId="S::gaurav.ojhavisfac@svkmmumbai.onmicrosoft.com::2b016dc1-31ab-4c3d-88e6-f463d28708f9" providerId="AD" clId="Web-{A5607F07-3A48-5EC8-8CA7-010060D73E10}" dt="2024-05-06T21:35:35.549" v="1279" actId="20577"/>
        <pc:sldMkLst>
          <pc:docMk/>
          <pc:sldMk cId="2853747767" sldId="343"/>
        </pc:sldMkLst>
        <pc:spChg chg="mod">
          <ac:chgData name="Gaurav Ojha VisFac" userId="S::gaurav.ojhavisfac@svkmmumbai.onmicrosoft.com::2b016dc1-31ab-4c3d-88e6-f463d28708f9" providerId="AD" clId="Web-{A5607F07-3A48-5EC8-8CA7-010060D73E10}" dt="2024-05-06T21:34:50.344" v="1196" actId="20577"/>
          <ac:spMkLst>
            <pc:docMk/>
            <pc:sldMk cId="2853747767" sldId="343"/>
            <ac:spMk id="2" creationId="{13005E00-DE5A-48E8-3231-2F2293B6C0E9}"/>
          </ac:spMkLst>
        </pc:spChg>
        <pc:spChg chg="mod">
          <ac:chgData name="Gaurav Ojha VisFac" userId="S::gaurav.ojhavisfac@svkmmumbai.onmicrosoft.com::2b016dc1-31ab-4c3d-88e6-f463d28708f9" providerId="AD" clId="Web-{A5607F07-3A48-5EC8-8CA7-010060D73E10}" dt="2024-05-06T21:35:35.549" v="1279" actId="20577"/>
          <ac:spMkLst>
            <pc:docMk/>
            <pc:sldMk cId="2853747767" sldId="343"/>
            <ac:spMk id="3" creationId="{63D0CC00-6C90-ED7D-B88D-CA4C5161F675}"/>
          </ac:spMkLst>
        </pc:spChg>
      </pc:sldChg>
      <pc:sldChg chg="modSp new">
        <pc:chgData name="Gaurav Ojha VisFac" userId="S::gaurav.ojhavisfac@svkmmumbai.onmicrosoft.com::2b016dc1-31ab-4c3d-88e6-f463d28708f9" providerId="AD" clId="Web-{A5607F07-3A48-5EC8-8CA7-010060D73E10}" dt="2024-05-06T21:49:58.468" v="1405" actId="20577"/>
        <pc:sldMkLst>
          <pc:docMk/>
          <pc:sldMk cId="2258064765" sldId="344"/>
        </pc:sldMkLst>
        <pc:spChg chg="mod">
          <ac:chgData name="Gaurav Ojha VisFac" userId="S::gaurav.ojhavisfac@svkmmumbai.onmicrosoft.com::2b016dc1-31ab-4c3d-88e6-f463d28708f9" providerId="AD" clId="Web-{A5607F07-3A48-5EC8-8CA7-010060D73E10}" dt="2024-05-06T21:48:49.107" v="1312" actId="20577"/>
          <ac:spMkLst>
            <pc:docMk/>
            <pc:sldMk cId="2258064765" sldId="344"/>
            <ac:spMk id="2" creationId="{2B1902DA-3D27-8FEA-BED2-5BABDA849F96}"/>
          </ac:spMkLst>
        </pc:spChg>
        <pc:spChg chg="mod">
          <ac:chgData name="Gaurav Ojha VisFac" userId="S::gaurav.ojhavisfac@svkmmumbai.onmicrosoft.com::2b016dc1-31ab-4c3d-88e6-f463d28708f9" providerId="AD" clId="Web-{A5607F07-3A48-5EC8-8CA7-010060D73E10}" dt="2024-05-06T21:49:58.468" v="1405" actId="20577"/>
          <ac:spMkLst>
            <pc:docMk/>
            <pc:sldMk cId="2258064765" sldId="344"/>
            <ac:spMk id="3" creationId="{5298B57D-CBCB-EBED-3740-B6370C1F2B8E}"/>
          </ac:spMkLst>
        </pc:spChg>
      </pc:sldChg>
      <pc:sldChg chg="addSp delSp modSp new del mod setBg">
        <pc:chgData name="Gaurav Ojha VisFac" userId="S::gaurav.ojhavisfac@svkmmumbai.onmicrosoft.com::2b016dc1-31ab-4c3d-88e6-f463d28708f9" providerId="AD" clId="Web-{A5607F07-3A48-5EC8-8CA7-010060D73E10}" dt="2024-05-06T22:56:14.624" v="1437"/>
        <pc:sldMkLst>
          <pc:docMk/>
          <pc:sldMk cId="1552914763" sldId="345"/>
        </pc:sldMkLst>
        <pc:spChg chg="mod">
          <ac:chgData name="Gaurav Ojha VisFac" userId="S::gaurav.ojhavisfac@svkmmumbai.onmicrosoft.com::2b016dc1-31ab-4c3d-88e6-f463d28708f9" providerId="AD" clId="Web-{A5607F07-3A48-5EC8-8CA7-010060D73E10}" dt="2024-05-06T21:50:37.579" v="1435"/>
          <ac:spMkLst>
            <pc:docMk/>
            <pc:sldMk cId="1552914763" sldId="345"/>
            <ac:spMk id="2" creationId="{60834801-67F6-0531-CD20-42C09502603E}"/>
          </ac:spMkLst>
        </pc:spChg>
        <pc:spChg chg="del">
          <ac:chgData name="Gaurav Ojha VisFac" userId="S::gaurav.ojhavisfac@svkmmumbai.onmicrosoft.com::2b016dc1-31ab-4c3d-88e6-f463d28708f9" providerId="AD" clId="Web-{A5607F07-3A48-5EC8-8CA7-010060D73E10}" dt="2024-05-06T21:50:26.376" v="1432"/>
          <ac:spMkLst>
            <pc:docMk/>
            <pc:sldMk cId="1552914763" sldId="345"/>
            <ac:spMk id="3" creationId="{630912C4-DC79-6962-572C-76AF86319403}"/>
          </ac:spMkLst>
        </pc:spChg>
        <pc:spChg chg="add del">
          <ac:chgData name="Gaurav Ojha VisFac" userId="S::gaurav.ojhavisfac@svkmmumbai.onmicrosoft.com::2b016dc1-31ab-4c3d-88e6-f463d28708f9" providerId="AD" clId="Web-{A5607F07-3A48-5EC8-8CA7-010060D73E10}" dt="2024-05-06T21:50:37.548" v="1434"/>
          <ac:spMkLst>
            <pc:docMk/>
            <pc:sldMk cId="1552914763" sldId="345"/>
            <ac:spMk id="8" creationId="{82184FF4-7029-4ED7-813A-192E60608764}"/>
          </ac:spMkLst>
        </pc:spChg>
        <pc:spChg chg="add del">
          <ac:chgData name="Gaurav Ojha VisFac" userId="S::gaurav.ojhavisfac@svkmmumbai.onmicrosoft.com::2b016dc1-31ab-4c3d-88e6-f463d28708f9" providerId="AD" clId="Web-{A5607F07-3A48-5EC8-8CA7-010060D73E10}" dt="2024-05-06T21:50:37.548" v="1434"/>
          <ac:spMkLst>
            <pc:docMk/>
            <pc:sldMk cId="1552914763" sldId="345"/>
            <ac:spMk id="10" creationId="{AAA7AB09-557C-41AD-9113-FF9F68FA1035}"/>
          </ac:spMkLst>
        </pc:spChg>
        <pc:spChg chg="add del">
          <ac:chgData name="Gaurav Ojha VisFac" userId="S::gaurav.ojhavisfac@svkmmumbai.onmicrosoft.com::2b016dc1-31ab-4c3d-88e6-f463d28708f9" providerId="AD" clId="Web-{A5607F07-3A48-5EC8-8CA7-010060D73E10}" dt="2024-05-06T21:50:37.548" v="1434"/>
          <ac:spMkLst>
            <pc:docMk/>
            <pc:sldMk cId="1552914763" sldId="345"/>
            <ac:spMk id="12" creationId="{EF99ECAA-1F11-4937-BBA6-51935AB44C9D}"/>
          </ac:spMkLst>
        </pc:spChg>
        <pc:spChg chg="add del">
          <ac:chgData name="Gaurav Ojha VisFac" userId="S::gaurav.ojhavisfac@svkmmumbai.onmicrosoft.com::2b016dc1-31ab-4c3d-88e6-f463d28708f9" providerId="AD" clId="Web-{A5607F07-3A48-5EC8-8CA7-010060D73E10}" dt="2024-05-06T21:50:37.548" v="1434"/>
          <ac:spMkLst>
            <pc:docMk/>
            <pc:sldMk cId="1552914763" sldId="345"/>
            <ac:spMk id="20" creationId="{1DB043B4-68C6-45B9-82AC-A5800EADB8DB}"/>
          </ac:spMkLst>
        </pc:spChg>
        <pc:spChg chg="add del">
          <ac:chgData name="Gaurav Ojha VisFac" userId="S::gaurav.ojhavisfac@svkmmumbai.onmicrosoft.com::2b016dc1-31ab-4c3d-88e6-f463d28708f9" providerId="AD" clId="Web-{A5607F07-3A48-5EC8-8CA7-010060D73E10}" dt="2024-05-06T21:50:37.548" v="1434"/>
          <ac:spMkLst>
            <pc:docMk/>
            <pc:sldMk cId="1552914763" sldId="345"/>
            <ac:spMk id="22" creationId="{AD4EA4DF-0E7C-4098-86F6-7D0ACAEFC0BF}"/>
          </ac:spMkLst>
        </pc:spChg>
        <pc:spChg chg="add del">
          <ac:chgData name="Gaurav Ojha VisFac" userId="S::gaurav.ojhavisfac@svkmmumbai.onmicrosoft.com::2b016dc1-31ab-4c3d-88e6-f463d28708f9" providerId="AD" clId="Web-{A5607F07-3A48-5EC8-8CA7-010060D73E10}" dt="2024-05-06T21:50:37.548" v="1434"/>
          <ac:spMkLst>
            <pc:docMk/>
            <pc:sldMk cId="1552914763" sldId="345"/>
            <ac:spMk id="24" creationId="{FE05BC49-0F00-4C85-9AF5-A0CC5B39C8D2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1:50:37.579" v="1435"/>
          <ac:spMkLst>
            <pc:docMk/>
            <pc:sldMk cId="1552914763" sldId="345"/>
            <ac:spMk id="26" creationId="{82184FF4-7029-4ED7-813A-192E60608764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1:50:37.579" v="1435"/>
          <ac:spMkLst>
            <pc:docMk/>
            <pc:sldMk cId="1552914763" sldId="345"/>
            <ac:spMk id="27" creationId="{AAA7AB09-557C-41AD-9113-FF9F68FA1035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1:50:37.579" v="1435"/>
          <ac:spMkLst>
            <pc:docMk/>
            <pc:sldMk cId="1552914763" sldId="345"/>
            <ac:spMk id="28" creationId="{EF99ECAA-1F11-4937-BBA6-51935AB44C9D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1:50:37.579" v="1435"/>
          <ac:spMkLst>
            <pc:docMk/>
            <pc:sldMk cId="1552914763" sldId="345"/>
            <ac:spMk id="30" creationId="{1DB043B4-68C6-45B9-82AC-A5800EADB8DB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1:50:37.579" v="1435"/>
          <ac:spMkLst>
            <pc:docMk/>
            <pc:sldMk cId="1552914763" sldId="345"/>
            <ac:spMk id="32" creationId="{AD4EA4DF-0E7C-4098-86F6-7D0ACAEFC0BF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1:50:37.579" v="1435"/>
          <ac:spMkLst>
            <pc:docMk/>
            <pc:sldMk cId="1552914763" sldId="345"/>
            <ac:spMk id="33" creationId="{FE05BC49-0F00-4C85-9AF5-A0CC5B39C8D2}"/>
          </ac:spMkLst>
        </pc:spChg>
        <pc:grpChg chg="add del">
          <ac:chgData name="Gaurav Ojha VisFac" userId="S::gaurav.ojhavisfac@svkmmumbai.onmicrosoft.com::2b016dc1-31ab-4c3d-88e6-f463d28708f9" providerId="AD" clId="Web-{A5607F07-3A48-5EC8-8CA7-010060D73E10}" dt="2024-05-06T21:50:37.548" v="1434"/>
          <ac:grpSpMkLst>
            <pc:docMk/>
            <pc:sldMk cId="1552914763" sldId="345"/>
            <ac:grpSpMk id="14" creationId="{79DE9FAB-6BBA-4CFE-B67D-77B47F01ECA4}"/>
          </ac:grpSpMkLst>
        </pc:grpChg>
        <pc:grpChg chg="add">
          <ac:chgData name="Gaurav Ojha VisFac" userId="S::gaurav.ojhavisfac@svkmmumbai.onmicrosoft.com::2b016dc1-31ab-4c3d-88e6-f463d28708f9" providerId="AD" clId="Web-{A5607F07-3A48-5EC8-8CA7-010060D73E10}" dt="2024-05-06T21:50:37.579" v="1435"/>
          <ac:grpSpMkLst>
            <pc:docMk/>
            <pc:sldMk cId="1552914763" sldId="345"/>
            <ac:grpSpMk id="29" creationId="{79DE9FAB-6BBA-4CFE-B67D-77B47F01ECA4}"/>
          </ac:grpSpMkLst>
        </pc:grpChg>
        <pc:picChg chg="add del">
          <ac:chgData name="Gaurav Ojha VisFac" userId="S::gaurav.ojhavisfac@svkmmumbai.onmicrosoft.com::2b016dc1-31ab-4c3d-88e6-f463d28708f9" providerId="AD" clId="Web-{A5607F07-3A48-5EC8-8CA7-010060D73E10}" dt="2024-05-06T21:50:37.548" v="1434"/>
          <ac:picMkLst>
            <pc:docMk/>
            <pc:sldMk cId="1552914763" sldId="345"/>
            <ac:picMk id="4" creationId="{61C8D35D-9119-0570-6C79-8CBBFB6419ED}"/>
          </ac:picMkLst>
        </pc:picChg>
        <pc:picChg chg="add">
          <ac:chgData name="Gaurav Ojha VisFac" userId="S::gaurav.ojhavisfac@svkmmumbai.onmicrosoft.com::2b016dc1-31ab-4c3d-88e6-f463d28708f9" providerId="AD" clId="Web-{A5607F07-3A48-5EC8-8CA7-010060D73E10}" dt="2024-05-06T21:50:37.579" v="1435"/>
          <ac:picMkLst>
            <pc:docMk/>
            <pc:sldMk cId="1552914763" sldId="345"/>
            <ac:picMk id="31" creationId="{7298A920-18E6-1A61-79A5-53640B6C5871}"/>
          </ac:picMkLst>
        </pc:picChg>
      </pc:sldChg>
      <pc:sldChg chg="modSp new">
        <pc:chgData name="Gaurav Ojha VisFac" userId="S::gaurav.ojhavisfac@svkmmumbai.onmicrosoft.com::2b016dc1-31ab-4c3d-88e6-f463d28708f9" providerId="AD" clId="Web-{A5607F07-3A48-5EC8-8CA7-010060D73E10}" dt="2024-05-06T22:58:45.599" v="1551" actId="20577"/>
        <pc:sldMkLst>
          <pc:docMk/>
          <pc:sldMk cId="1629465660" sldId="346"/>
        </pc:sldMkLst>
        <pc:spChg chg="mod">
          <ac:chgData name="Gaurav Ojha VisFac" userId="S::gaurav.ojhavisfac@svkmmumbai.onmicrosoft.com::2b016dc1-31ab-4c3d-88e6-f463d28708f9" providerId="AD" clId="Web-{A5607F07-3A48-5EC8-8CA7-010060D73E10}" dt="2024-05-06T22:56:22.468" v="1440" actId="20577"/>
          <ac:spMkLst>
            <pc:docMk/>
            <pc:sldMk cId="1629465660" sldId="346"/>
            <ac:spMk id="2" creationId="{CBBB5264-A416-44D8-970C-D1BA0B6C911C}"/>
          </ac:spMkLst>
        </pc:spChg>
        <pc:spChg chg="mod">
          <ac:chgData name="Gaurav Ojha VisFac" userId="S::gaurav.ojhavisfac@svkmmumbai.onmicrosoft.com::2b016dc1-31ab-4c3d-88e6-f463d28708f9" providerId="AD" clId="Web-{A5607F07-3A48-5EC8-8CA7-010060D73E10}" dt="2024-05-06T22:58:45.599" v="1551" actId="20577"/>
          <ac:spMkLst>
            <pc:docMk/>
            <pc:sldMk cId="1629465660" sldId="346"/>
            <ac:spMk id="3" creationId="{E73034CC-49BD-6EB4-F28A-6E4436871CE7}"/>
          </ac:spMkLst>
        </pc:spChg>
      </pc:sldChg>
      <pc:sldChg chg="modSp new">
        <pc:chgData name="Gaurav Ojha VisFac" userId="S::gaurav.ojhavisfac@svkmmumbai.onmicrosoft.com::2b016dc1-31ab-4c3d-88e6-f463d28708f9" providerId="AD" clId="Web-{A5607F07-3A48-5EC8-8CA7-010060D73E10}" dt="2024-05-06T23:06:22.213" v="1559" actId="20577"/>
        <pc:sldMkLst>
          <pc:docMk/>
          <pc:sldMk cId="2318038107" sldId="347"/>
        </pc:sldMkLst>
        <pc:spChg chg="mod">
          <ac:chgData name="Gaurav Ojha VisFac" userId="S::gaurav.ojhavisfac@svkmmumbai.onmicrosoft.com::2b016dc1-31ab-4c3d-88e6-f463d28708f9" providerId="AD" clId="Web-{A5607F07-3A48-5EC8-8CA7-010060D73E10}" dt="2024-05-06T23:06:18.573" v="1557" actId="20577"/>
          <ac:spMkLst>
            <pc:docMk/>
            <pc:sldMk cId="2318038107" sldId="347"/>
            <ac:spMk id="2" creationId="{6E510CE5-8E20-CF89-E3F8-77C2B8416D0D}"/>
          </ac:spMkLst>
        </pc:spChg>
        <pc:spChg chg="mod">
          <ac:chgData name="Gaurav Ojha VisFac" userId="S::gaurav.ojhavisfac@svkmmumbai.onmicrosoft.com::2b016dc1-31ab-4c3d-88e6-f463d28708f9" providerId="AD" clId="Web-{A5607F07-3A48-5EC8-8CA7-010060D73E10}" dt="2024-05-06T23:06:22.213" v="1559" actId="20577"/>
          <ac:spMkLst>
            <pc:docMk/>
            <pc:sldMk cId="2318038107" sldId="347"/>
            <ac:spMk id="3" creationId="{C89EF45D-BFAD-DC46-D843-48E3CD361BC2}"/>
          </ac:spMkLst>
        </pc:spChg>
      </pc:sldChg>
      <pc:sldChg chg="addSp delSp modSp new mod setBg">
        <pc:chgData name="Gaurav Ojha VisFac" userId="S::gaurav.ojhavisfac@svkmmumbai.onmicrosoft.com::2b016dc1-31ab-4c3d-88e6-f463d28708f9" providerId="AD" clId="Web-{A5607F07-3A48-5EC8-8CA7-010060D73E10}" dt="2024-05-06T23:06:48.136" v="1569"/>
        <pc:sldMkLst>
          <pc:docMk/>
          <pc:sldMk cId="1162600485" sldId="348"/>
        </pc:sldMkLst>
        <pc:spChg chg="mod">
          <ac:chgData name="Gaurav Ojha VisFac" userId="S::gaurav.ojhavisfac@svkmmumbai.onmicrosoft.com::2b016dc1-31ab-4c3d-88e6-f463d28708f9" providerId="AD" clId="Web-{A5607F07-3A48-5EC8-8CA7-010060D73E10}" dt="2024-05-06T23:06:48.136" v="1569"/>
          <ac:spMkLst>
            <pc:docMk/>
            <pc:sldMk cId="1162600485" sldId="348"/>
            <ac:spMk id="2" creationId="{838CE540-C8B9-AE91-BF23-62DB94223D3F}"/>
          </ac:spMkLst>
        </pc:spChg>
        <pc:spChg chg="del">
          <ac:chgData name="Gaurav Ojha VisFac" userId="S::gaurav.ojhavisfac@svkmmumbai.onmicrosoft.com::2b016dc1-31ab-4c3d-88e6-f463d28708f9" providerId="AD" clId="Web-{A5607F07-3A48-5EC8-8CA7-010060D73E10}" dt="2024-05-06T23:06:34.917" v="1568"/>
          <ac:spMkLst>
            <pc:docMk/>
            <pc:sldMk cId="1162600485" sldId="348"/>
            <ac:spMk id="3" creationId="{01012455-2693-FF11-36A3-22E3DD82817D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3:06:48.136" v="1569"/>
          <ac:spMkLst>
            <pc:docMk/>
            <pc:sldMk cId="1162600485" sldId="348"/>
            <ac:spMk id="7" creationId="{82184FF4-7029-4ED7-813A-192E60608764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3:06:48.136" v="1569"/>
          <ac:spMkLst>
            <pc:docMk/>
            <pc:sldMk cId="1162600485" sldId="348"/>
            <ac:spMk id="9" creationId="{AAA7AB09-557C-41AD-9113-FF9F68FA1035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3:06:48.136" v="1569"/>
          <ac:spMkLst>
            <pc:docMk/>
            <pc:sldMk cId="1162600485" sldId="348"/>
            <ac:spMk id="11" creationId="{EF99ECAA-1F11-4937-BBA6-51935AB44C9D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3:06:48.136" v="1569"/>
          <ac:spMkLst>
            <pc:docMk/>
            <pc:sldMk cId="1162600485" sldId="348"/>
            <ac:spMk id="19" creationId="{6DB9AC9A-C1ED-4713-9A6E-D5EBBB4011FE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3:06:48.136" v="1569"/>
          <ac:spMkLst>
            <pc:docMk/>
            <pc:sldMk cId="1162600485" sldId="348"/>
            <ac:spMk id="21" creationId="{2FCFAB40-DA7C-4B6C-AD10-4EC44B54B160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3:06:48.136" v="1569"/>
          <ac:spMkLst>
            <pc:docMk/>
            <pc:sldMk cId="1162600485" sldId="348"/>
            <ac:spMk id="23" creationId="{83296DCF-CBB7-4351-9E7E-623649419AA7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3:06:48.136" v="1569"/>
          <ac:spMkLst>
            <pc:docMk/>
            <pc:sldMk cId="1162600485" sldId="348"/>
            <ac:spMk id="25" creationId="{61AE2471-23B2-4B94-A613-E68609916662}"/>
          </ac:spMkLst>
        </pc:spChg>
        <pc:spChg chg="add">
          <ac:chgData name="Gaurav Ojha VisFac" userId="S::gaurav.ojhavisfac@svkmmumbai.onmicrosoft.com::2b016dc1-31ab-4c3d-88e6-f463d28708f9" providerId="AD" clId="Web-{A5607F07-3A48-5EC8-8CA7-010060D73E10}" dt="2024-05-06T23:06:48.136" v="1569"/>
          <ac:spMkLst>
            <pc:docMk/>
            <pc:sldMk cId="1162600485" sldId="348"/>
            <ac:spMk id="27" creationId="{DFB59F4D-13F5-4E73-B3D4-2CFDEC0C5652}"/>
          </ac:spMkLst>
        </pc:spChg>
        <pc:grpChg chg="add">
          <ac:chgData name="Gaurav Ojha VisFac" userId="S::gaurav.ojhavisfac@svkmmumbai.onmicrosoft.com::2b016dc1-31ab-4c3d-88e6-f463d28708f9" providerId="AD" clId="Web-{A5607F07-3A48-5EC8-8CA7-010060D73E10}" dt="2024-05-06T23:06:48.136" v="1569"/>
          <ac:grpSpMkLst>
            <pc:docMk/>
            <pc:sldMk cId="1162600485" sldId="348"/>
            <ac:grpSpMk id="13" creationId="{79DE9FAB-6BBA-4CFE-B67D-77B47F01ECA4}"/>
          </ac:grpSpMkLst>
        </pc:grpChg>
      </pc:sldChg>
    </pc:docChg>
  </pc:docChgLst>
  <pc:docChgLst>
    <pc:chgData name="gaurav ojha" userId="3f7c40ecab8da68a" providerId="LiveId" clId="{C2034694-D955-4034-BD74-A7E8F92E19E6}"/>
    <pc:docChg chg="addSld modSld">
      <pc:chgData name="gaurav ojha" userId="3f7c40ecab8da68a" providerId="LiveId" clId="{C2034694-D955-4034-BD74-A7E8F92E19E6}" dt="2024-05-07T02:20:31.006" v="15" actId="403"/>
      <pc:docMkLst>
        <pc:docMk/>
      </pc:docMkLst>
      <pc:sldChg chg="modSp new mod">
        <pc:chgData name="gaurav ojha" userId="3f7c40ecab8da68a" providerId="LiveId" clId="{C2034694-D955-4034-BD74-A7E8F92E19E6}" dt="2024-05-07T02:20:31.006" v="15" actId="403"/>
        <pc:sldMkLst>
          <pc:docMk/>
          <pc:sldMk cId="1137383669" sldId="349"/>
        </pc:sldMkLst>
        <pc:spChg chg="mod">
          <ac:chgData name="gaurav ojha" userId="3f7c40ecab8da68a" providerId="LiveId" clId="{C2034694-D955-4034-BD74-A7E8F92E19E6}" dt="2024-05-07T02:20:19.906" v="8" actId="20577"/>
          <ac:spMkLst>
            <pc:docMk/>
            <pc:sldMk cId="1137383669" sldId="349"/>
            <ac:spMk id="2" creationId="{9D2DFD2C-6E0B-534F-1212-72972D96F280}"/>
          </ac:spMkLst>
        </pc:spChg>
        <pc:spChg chg="mod">
          <ac:chgData name="gaurav ojha" userId="3f7c40ecab8da68a" providerId="LiveId" clId="{C2034694-D955-4034-BD74-A7E8F92E19E6}" dt="2024-05-07T02:20:31.006" v="15" actId="403"/>
          <ac:spMkLst>
            <pc:docMk/>
            <pc:sldMk cId="1137383669" sldId="349"/>
            <ac:spMk id="3" creationId="{B34CAD0C-487A-4A74-23A3-C350AB3956AE}"/>
          </ac:spMkLst>
        </pc:spChg>
      </pc:sldChg>
    </pc:docChg>
  </pc:docChgLst>
  <pc:docChgLst>
    <pc:chgData name="Gaurav Ojha VisFac" userId="S::gaurav.ojhavisfac@svkmmumbai.onmicrosoft.com::2b016dc1-31ab-4c3d-88e6-f463d28708f9" providerId="AD" clId="Web-{065587FE-5527-6FD2-D93D-B527D399B98A}"/>
    <pc:docChg chg="addSld delSld modSld addMainMaster delMainMaster">
      <pc:chgData name="Gaurav Ojha VisFac" userId="S::gaurav.ojhavisfac@svkmmumbai.onmicrosoft.com::2b016dc1-31ab-4c3d-88e6-f463d28708f9" providerId="AD" clId="Web-{065587FE-5527-6FD2-D93D-B527D399B98A}" dt="2024-05-06T19:47:27.152" v="1142"/>
      <pc:docMkLst>
        <pc:docMk/>
      </pc:docMkLst>
      <pc:sldChg chg="addSp delSp modSp mod setBg modClrScheme chgLayout">
        <pc:chgData name="Gaurav Ojha VisFac" userId="S::gaurav.ojhavisfac@svkmmumbai.onmicrosoft.com::2b016dc1-31ab-4c3d-88e6-f463d28708f9" providerId="AD" clId="Web-{065587FE-5527-6FD2-D93D-B527D399B98A}" dt="2024-05-06T17:49:11.289" v="29"/>
        <pc:sldMkLst>
          <pc:docMk/>
          <pc:sldMk cId="109857222" sldId="256"/>
        </pc:sldMkLst>
        <pc:spChg chg="mod">
          <ac:chgData name="Gaurav Ojha VisFac" userId="S::gaurav.ojhavisfac@svkmmumbai.onmicrosoft.com::2b016dc1-31ab-4c3d-88e6-f463d28708f9" providerId="AD" clId="Web-{065587FE-5527-6FD2-D93D-B527D399B98A}" dt="2024-05-06T17:49:11.289" v="29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Gaurav Ojha VisFac" userId="S::gaurav.ojhavisfac@svkmmumbai.onmicrosoft.com::2b016dc1-31ab-4c3d-88e6-f463d28708f9" providerId="AD" clId="Web-{065587FE-5527-6FD2-D93D-B527D399B98A}" dt="2024-05-06T17:49:11.289" v="29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7:49:11.289" v="29"/>
          <ac:spMkLst>
            <pc:docMk/>
            <pc:sldMk cId="109857222" sldId="256"/>
            <ac:spMk id="5" creationId="{1DB043B4-68C6-45B9-82AC-A5800EADB8DB}"/>
          </ac:spMkLst>
        </pc:spChg>
        <pc:spChg chg="add del">
          <ac:chgData name="Gaurav Ojha VisFac" userId="S::gaurav.ojhavisfac@svkmmumbai.onmicrosoft.com::2b016dc1-31ab-4c3d-88e6-f463d28708f9" providerId="AD" clId="Web-{065587FE-5527-6FD2-D93D-B527D399B98A}" dt="2024-05-06T17:48:59.586" v="28"/>
          <ac:spMkLst>
            <pc:docMk/>
            <pc:sldMk cId="109857222" sldId="256"/>
            <ac:spMk id="9" creationId="{B6D694DB-A3FC-4F14-A225-17BEBA4416DA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7:49:11.289" v="29"/>
          <ac:spMkLst>
            <pc:docMk/>
            <pc:sldMk cId="109857222" sldId="256"/>
            <ac:spMk id="15" creationId="{41AC6C06-99FE-4BA1-BC82-8406A424CD67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7:49:11.289" v="29"/>
          <ac:spMkLst>
            <pc:docMk/>
            <pc:sldMk cId="109857222" sldId="256"/>
            <ac:spMk id="17" creationId="{7AEC842D-C905-4DEA-B1C3-CA51995C572A}"/>
          </ac:spMkLst>
        </pc:spChg>
        <pc:grpChg chg="add">
          <ac:chgData name="Gaurav Ojha VisFac" userId="S::gaurav.ojhavisfac@svkmmumbai.onmicrosoft.com::2b016dc1-31ab-4c3d-88e6-f463d28708f9" providerId="AD" clId="Web-{065587FE-5527-6FD2-D93D-B527D399B98A}" dt="2024-05-06T17:49:11.289" v="29"/>
          <ac:grpSpMkLst>
            <pc:docMk/>
            <pc:sldMk cId="109857222" sldId="256"/>
            <ac:grpSpMk id="6" creationId="{4592A8CB-0B0A-43A5-86F4-712B0C469671}"/>
          </ac:grpSpMkLst>
        </pc:grpChg>
        <pc:grpChg chg="add del">
          <ac:chgData name="Gaurav Ojha VisFac" userId="S::gaurav.ojhavisfac@svkmmumbai.onmicrosoft.com::2b016dc1-31ab-4c3d-88e6-f463d28708f9" providerId="AD" clId="Web-{065587FE-5527-6FD2-D93D-B527D399B98A}" dt="2024-05-06T17:48:59.586" v="28"/>
          <ac:grpSpMkLst>
            <pc:docMk/>
            <pc:sldMk cId="109857222" sldId="256"/>
            <ac:grpSpMk id="11" creationId="{D4433877-8295-4A0D-94F7-BFD8A63360E4}"/>
          </ac:grpSpMkLst>
        </pc:grpChg>
        <pc:picChg chg="add del">
          <ac:chgData name="Gaurav Ojha VisFac" userId="S::gaurav.ojhavisfac@svkmmumbai.onmicrosoft.com::2b016dc1-31ab-4c3d-88e6-f463d28708f9" providerId="AD" clId="Web-{065587FE-5527-6FD2-D93D-B527D399B98A}" dt="2024-05-06T17:48:59.586" v="28"/>
          <ac:picMkLst>
            <pc:docMk/>
            <pc:sldMk cId="109857222" sldId="256"/>
            <ac:picMk id="4" creationId="{36ECD3B7-9BFE-734B-4516-01819CE4FDB5}"/>
          </ac:picMkLst>
        </pc:picChg>
        <pc:picChg chg="add">
          <ac:chgData name="Gaurav Ojha VisFac" userId="S::gaurav.ojhavisfac@svkmmumbai.onmicrosoft.com::2b016dc1-31ab-4c3d-88e6-f463d28708f9" providerId="AD" clId="Web-{065587FE-5527-6FD2-D93D-B527D399B98A}" dt="2024-05-06T17:49:11.289" v="29"/>
          <ac:picMkLst>
            <pc:docMk/>
            <pc:sldMk cId="109857222" sldId="256"/>
            <ac:picMk id="7" creationId="{31CEA9C1-4908-F843-5FA2-E15C2DD0EAAA}"/>
          </ac:picMkLst>
        </pc:picChg>
      </pc:sldChg>
      <pc:sldChg chg="modSp new del">
        <pc:chgData name="Gaurav Ojha VisFac" userId="S::gaurav.ojhavisfac@svkmmumbai.onmicrosoft.com::2b016dc1-31ab-4c3d-88e6-f463d28708f9" providerId="AD" clId="Web-{065587FE-5527-6FD2-D93D-B527D399B98A}" dt="2024-05-06T17:48:49.648" v="25"/>
        <pc:sldMkLst>
          <pc:docMk/>
          <pc:sldMk cId="643074192" sldId="257"/>
        </pc:sldMkLst>
        <pc:spChg chg="mod">
          <ac:chgData name="Gaurav Ojha VisFac" userId="S::gaurav.ojhavisfac@svkmmumbai.onmicrosoft.com::2b016dc1-31ab-4c3d-88e6-f463d28708f9" providerId="AD" clId="Web-{065587FE-5527-6FD2-D93D-B527D399B98A}" dt="2024-05-06T17:48:47.523" v="24" actId="20577"/>
          <ac:spMkLst>
            <pc:docMk/>
            <pc:sldMk cId="643074192" sldId="257"/>
            <ac:spMk id="2" creationId="{1DA9B4C9-3944-0AD8-0DD0-7FCAD2F83512}"/>
          </ac:spMkLst>
        </pc:spChg>
      </pc:sldChg>
      <pc:sldChg chg="modSp new">
        <pc:chgData name="Gaurav Ojha VisFac" userId="S::gaurav.ojhavisfac@svkmmumbai.onmicrosoft.com::2b016dc1-31ab-4c3d-88e6-f463d28708f9" providerId="AD" clId="Web-{065587FE-5527-6FD2-D93D-B527D399B98A}" dt="2024-05-06T17:55:05.251" v="229" actId="20577"/>
        <pc:sldMkLst>
          <pc:docMk/>
          <pc:sldMk cId="3542963193" sldId="257"/>
        </pc:sldMkLst>
        <pc:spChg chg="mod">
          <ac:chgData name="Gaurav Ojha VisFac" userId="S::gaurav.ojhavisfac@svkmmumbai.onmicrosoft.com::2b016dc1-31ab-4c3d-88e6-f463d28708f9" providerId="AD" clId="Web-{065587FE-5527-6FD2-D93D-B527D399B98A}" dt="2024-05-06T17:49:24.133" v="32" actId="20577"/>
          <ac:spMkLst>
            <pc:docMk/>
            <pc:sldMk cId="3542963193" sldId="257"/>
            <ac:spMk id="2" creationId="{056B59DB-4962-FA9C-F95F-4A3D503A8F2C}"/>
          </ac:spMkLst>
        </pc:spChg>
        <pc:spChg chg="mod">
          <ac:chgData name="Gaurav Ojha VisFac" userId="S::gaurav.ojhavisfac@svkmmumbai.onmicrosoft.com::2b016dc1-31ab-4c3d-88e6-f463d28708f9" providerId="AD" clId="Web-{065587FE-5527-6FD2-D93D-B527D399B98A}" dt="2024-05-06T17:55:05.251" v="229" actId="20577"/>
          <ac:spMkLst>
            <pc:docMk/>
            <pc:sldMk cId="3542963193" sldId="257"/>
            <ac:spMk id="3" creationId="{93DD349C-FDBA-BB22-3740-AA1ABF763D90}"/>
          </ac:spMkLst>
        </pc:spChg>
      </pc:sldChg>
      <pc:sldChg chg="modSp new">
        <pc:chgData name="Gaurav Ojha VisFac" userId="S::gaurav.ojhavisfac@svkmmumbai.onmicrosoft.com::2b016dc1-31ab-4c3d-88e6-f463d28708f9" providerId="AD" clId="Web-{065587FE-5527-6FD2-D93D-B527D399B98A}" dt="2024-05-06T18:19:54.967" v="531" actId="20577"/>
        <pc:sldMkLst>
          <pc:docMk/>
          <pc:sldMk cId="2480265640" sldId="258"/>
        </pc:sldMkLst>
        <pc:spChg chg="mod">
          <ac:chgData name="Gaurav Ojha VisFac" userId="S::gaurav.ojhavisfac@svkmmumbai.onmicrosoft.com::2b016dc1-31ab-4c3d-88e6-f463d28708f9" providerId="AD" clId="Web-{065587FE-5527-6FD2-D93D-B527D399B98A}" dt="2024-05-06T17:55:33.892" v="248" actId="20577"/>
          <ac:spMkLst>
            <pc:docMk/>
            <pc:sldMk cId="2480265640" sldId="258"/>
            <ac:spMk id="2" creationId="{E6CA55C5-A0F6-0F16-978F-2739C0DEE9BB}"/>
          </ac:spMkLst>
        </pc:spChg>
        <pc:spChg chg="mod">
          <ac:chgData name="Gaurav Ojha VisFac" userId="S::gaurav.ojhavisfac@svkmmumbai.onmicrosoft.com::2b016dc1-31ab-4c3d-88e6-f463d28708f9" providerId="AD" clId="Web-{065587FE-5527-6FD2-D93D-B527D399B98A}" dt="2024-05-06T18:19:54.967" v="531" actId="20577"/>
          <ac:spMkLst>
            <pc:docMk/>
            <pc:sldMk cId="2480265640" sldId="258"/>
            <ac:spMk id="3" creationId="{D337B875-A13A-3E27-A822-2B4AE4FBCE6B}"/>
          </ac:spMkLst>
        </pc:spChg>
      </pc:sldChg>
      <pc:sldChg chg="modSp new">
        <pc:chgData name="Gaurav Ojha VisFac" userId="S::gaurav.ojhavisfac@svkmmumbai.onmicrosoft.com::2b016dc1-31ab-4c3d-88e6-f463d28708f9" providerId="AD" clId="Web-{065587FE-5527-6FD2-D93D-B527D399B98A}" dt="2024-05-06T18:00:39.030" v="305" actId="20577"/>
        <pc:sldMkLst>
          <pc:docMk/>
          <pc:sldMk cId="227614589" sldId="259"/>
        </pc:sldMkLst>
        <pc:spChg chg="mod">
          <ac:chgData name="Gaurav Ojha VisFac" userId="S::gaurav.ojhavisfac@svkmmumbai.onmicrosoft.com::2b016dc1-31ab-4c3d-88e6-f463d28708f9" providerId="AD" clId="Web-{065587FE-5527-6FD2-D93D-B527D399B98A}" dt="2024-05-06T17:56:48.159" v="262" actId="20577"/>
          <ac:spMkLst>
            <pc:docMk/>
            <pc:sldMk cId="227614589" sldId="259"/>
            <ac:spMk id="2" creationId="{E7B84559-6EBD-8092-57F2-E1D3A0B08EFC}"/>
          </ac:spMkLst>
        </pc:spChg>
        <pc:spChg chg="mod">
          <ac:chgData name="Gaurav Ojha VisFac" userId="S::gaurav.ojhavisfac@svkmmumbai.onmicrosoft.com::2b016dc1-31ab-4c3d-88e6-f463d28708f9" providerId="AD" clId="Web-{065587FE-5527-6FD2-D93D-B527D399B98A}" dt="2024-05-06T18:00:39.030" v="305" actId="20577"/>
          <ac:spMkLst>
            <pc:docMk/>
            <pc:sldMk cId="227614589" sldId="259"/>
            <ac:spMk id="3" creationId="{5C7C105C-4407-1E33-8699-C49472CDA860}"/>
          </ac:spMkLst>
        </pc:spChg>
      </pc:sldChg>
      <pc:sldChg chg="modSp new">
        <pc:chgData name="Gaurav Ojha VisFac" userId="S::gaurav.ojhavisfac@svkmmumbai.onmicrosoft.com::2b016dc1-31ab-4c3d-88e6-f463d28708f9" providerId="AD" clId="Web-{065587FE-5527-6FD2-D93D-B527D399B98A}" dt="2024-05-06T18:03:12.315" v="362" actId="20577"/>
        <pc:sldMkLst>
          <pc:docMk/>
          <pc:sldMk cId="635036245" sldId="260"/>
        </pc:sldMkLst>
        <pc:spChg chg="mod">
          <ac:chgData name="Gaurav Ojha VisFac" userId="S::gaurav.ojhavisfac@svkmmumbai.onmicrosoft.com::2b016dc1-31ab-4c3d-88e6-f463d28708f9" providerId="AD" clId="Web-{065587FE-5527-6FD2-D93D-B527D399B98A}" dt="2024-05-06T18:01:01.780" v="314" actId="20577"/>
          <ac:spMkLst>
            <pc:docMk/>
            <pc:sldMk cId="635036245" sldId="260"/>
            <ac:spMk id="2" creationId="{3F0CA9EB-36CA-F410-DA73-71EAFDB590C2}"/>
          </ac:spMkLst>
        </pc:spChg>
        <pc:spChg chg="mod">
          <ac:chgData name="Gaurav Ojha VisFac" userId="S::gaurav.ojhavisfac@svkmmumbai.onmicrosoft.com::2b016dc1-31ab-4c3d-88e6-f463d28708f9" providerId="AD" clId="Web-{065587FE-5527-6FD2-D93D-B527D399B98A}" dt="2024-05-06T18:03:12.315" v="362" actId="20577"/>
          <ac:spMkLst>
            <pc:docMk/>
            <pc:sldMk cId="635036245" sldId="260"/>
            <ac:spMk id="3" creationId="{01A16DB6-3C3E-A324-9489-90064E034428}"/>
          </ac:spMkLst>
        </pc:spChg>
      </pc:sldChg>
      <pc:sldChg chg="addSp delSp modSp new mod setBg">
        <pc:chgData name="Gaurav Ojha VisFac" userId="S::gaurav.ojhavisfac@svkmmumbai.onmicrosoft.com::2b016dc1-31ab-4c3d-88e6-f463d28708f9" providerId="AD" clId="Web-{065587FE-5527-6FD2-D93D-B527D399B98A}" dt="2024-05-06T18:04:08.910" v="369"/>
        <pc:sldMkLst>
          <pc:docMk/>
          <pc:sldMk cId="1407308912" sldId="261"/>
        </pc:sldMkLst>
        <pc:spChg chg="mod">
          <ac:chgData name="Gaurav Ojha VisFac" userId="S::gaurav.ojhavisfac@svkmmumbai.onmicrosoft.com::2b016dc1-31ab-4c3d-88e6-f463d28708f9" providerId="AD" clId="Web-{065587FE-5527-6FD2-D93D-B527D399B98A}" dt="2024-05-06T18:04:08.910" v="369"/>
          <ac:spMkLst>
            <pc:docMk/>
            <pc:sldMk cId="1407308912" sldId="261"/>
            <ac:spMk id="2" creationId="{606ACD83-ABD4-9643-CE66-7A9193CFF6C8}"/>
          </ac:spMkLst>
        </pc:spChg>
        <pc:spChg chg="del">
          <ac:chgData name="Gaurav Ojha VisFac" userId="S::gaurav.ojhavisfac@svkmmumbai.onmicrosoft.com::2b016dc1-31ab-4c3d-88e6-f463d28708f9" providerId="AD" clId="Web-{065587FE-5527-6FD2-D93D-B527D399B98A}" dt="2024-05-06T18:04:02.253" v="368"/>
          <ac:spMkLst>
            <pc:docMk/>
            <pc:sldMk cId="1407308912" sldId="261"/>
            <ac:spMk id="3" creationId="{22756A17-45CB-C285-CE37-EB4426AD69F6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8:04:08.910" v="369"/>
          <ac:spMkLst>
            <pc:docMk/>
            <pc:sldMk cId="1407308912" sldId="261"/>
            <ac:spMk id="8" creationId="{82184FF4-7029-4ED7-813A-192E60608764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8:04:08.910" v="369"/>
          <ac:spMkLst>
            <pc:docMk/>
            <pc:sldMk cId="1407308912" sldId="261"/>
            <ac:spMk id="10" creationId="{AAA7AB09-557C-41AD-9113-FF9F68FA1035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8:04:08.910" v="369"/>
          <ac:spMkLst>
            <pc:docMk/>
            <pc:sldMk cId="1407308912" sldId="261"/>
            <ac:spMk id="12" creationId="{EF99ECAA-1F11-4937-BBA6-51935AB44C9D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8:04:08.910" v="369"/>
          <ac:spMkLst>
            <pc:docMk/>
            <pc:sldMk cId="1407308912" sldId="261"/>
            <ac:spMk id="20" creationId="{1DB043B4-68C6-45B9-82AC-A5800EADB8DB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8:04:08.910" v="369"/>
          <ac:spMkLst>
            <pc:docMk/>
            <pc:sldMk cId="1407308912" sldId="261"/>
            <ac:spMk id="22" creationId="{AD4EA4DF-0E7C-4098-86F6-7D0ACAEFC0BF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8:04:08.910" v="369"/>
          <ac:spMkLst>
            <pc:docMk/>
            <pc:sldMk cId="1407308912" sldId="261"/>
            <ac:spMk id="24" creationId="{FE05BC49-0F00-4C85-9AF5-A0CC5B39C8D2}"/>
          </ac:spMkLst>
        </pc:spChg>
        <pc:grpChg chg="add">
          <ac:chgData name="Gaurav Ojha VisFac" userId="S::gaurav.ojhavisfac@svkmmumbai.onmicrosoft.com::2b016dc1-31ab-4c3d-88e6-f463d28708f9" providerId="AD" clId="Web-{065587FE-5527-6FD2-D93D-B527D399B98A}" dt="2024-05-06T18:04:08.910" v="369"/>
          <ac:grpSpMkLst>
            <pc:docMk/>
            <pc:sldMk cId="1407308912" sldId="261"/>
            <ac:grpSpMk id="14" creationId="{79DE9FAB-6BBA-4CFE-B67D-77B47F01ECA4}"/>
          </ac:grpSpMkLst>
        </pc:grpChg>
        <pc:picChg chg="add">
          <ac:chgData name="Gaurav Ojha VisFac" userId="S::gaurav.ojhavisfac@svkmmumbai.onmicrosoft.com::2b016dc1-31ab-4c3d-88e6-f463d28708f9" providerId="AD" clId="Web-{065587FE-5527-6FD2-D93D-B527D399B98A}" dt="2024-05-06T18:04:08.910" v="369"/>
          <ac:picMkLst>
            <pc:docMk/>
            <pc:sldMk cId="1407308912" sldId="261"/>
            <ac:picMk id="4" creationId="{2E100A05-31F6-5B3E-284B-E2E033B6AE51}"/>
          </ac:picMkLst>
        </pc:picChg>
      </pc:sldChg>
      <pc:sldChg chg="modSp new">
        <pc:chgData name="Gaurav Ojha VisFac" userId="S::gaurav.ojhavisfac@svkmmumbai.onmicrosoft.com::2b016dc1-31ab-4c3d-88e6-f463d28708f9" providerId="AD" clId="Web-{065587FE-5527-6FD2-D93D-B527D399B98A}" dt="2024-05-06T18:05:13.271" v="383" actId="20577"/>
        <pc:sldMkLst>
          <pc:docMk/>
          <pc:sldMk cId="3822266042" sldId="262"/>
        </pc:sldMkLst>
        <pc:spChg chg="mod">
          <ac:chgData name="Gaurav Ojha VisFac" userId="S::gaurav.ojhavisfac@svkmmumbai.onmicrosoft.com::2b016dc1-31ab-4c3d-88e6-f463d28708f9" providerId="AD" clId="Web-{065587FE-5527-6FD2-D93D-B527D399B98A}" dt="2024-05-06T18:04:27.707" v="373" actId="20577"/>
          <ac:spMkLst>
            <pc:docMk/>
            <pc:sldMk cId="3822266042" sldId="262"/>
            <ac:spMk id="2" creationId="{2622D015-3995-401F-3AC4-126C5544AA53}"/>
          </ac:spMkLst>
        </pc:spChg>
        <pc:spChg chg="mod">
          <ac:chgData name="Gaurav Ojha VisFac" userId="S::gaurav.ojhavisfac@svkmmumbai.onmicrosoft.com::2b016dc1-31ab-4c3d-88e6-f463d28708f9" providerId="AD" clId="Web-{065587FE-5527-6FD2-D93D-B527D399B98A}" dt="2024-05-06T18:05:13.271" v="383" actId="20577"/>
          <ac:spMkLst>
            <pc:docMk/>
            <pc:sldMk cId="3822266042" sldId="262"/>
            <ac:spMk id="3" creationId="{78077B3A-A55E-3395-4D2F-EA01D3D36732}"/>
          </ac:spMkLst>
        </pc:spChg>
      </pc:sldChg>
      <pc:sldChg chg="addSp delSp modSp new mod setBg">
        <pc:chgData name="Gaurav Ojha VisFac" userId="S::gaurav.ojhavisfac@svkmmumbai.onmicrosoft.com::2b016dc1-31ab-4c3d-88e6-f463d28708f9" providerId="AD" clId="Web-{065587FE-5527-6FD2-D93D-B527D399B98A}" dt="2024-05-06T18:07:25.274" v="401"/>
        <pc:sldMkLst>
          <pc:docMk/>
          <pc:sldMk cId="3087342137" sldId="263"/>
        </pc:sldMkLst>
        <pc:spChg chg="mod">
          <ac:chgData name="Gaurav Ojha VisFac" userId="S::gaurav.ojhavisfac@svkmmumbai.onmicrosoft.com::2b016dc1-31ab-4c3d-88e6-f463d28708f9" providerId="AD" clId="Web-{065587FE-5527-6FD2-D93D-B527D399B98A}" dt="2024-05-06T18:07:25.274" v="401"/>
          <ac:spMkLst>
            <pc:docMk/>
            <pc:sldMk cId="3087342137" sldId="263"/>
            <ac:spMk id="2" creationId="{12479EB8-DFF6-2F65-9392-1DB9581AE423}"/>
          </ac:spMkLst>
        </pc:spChg>
        <pc:spChg chg="del">
          <ac:chgData name="Gaurav Ojha VisFac" userId="S::gaurav.ojhavisfac@svkmmumbai.onmicrosoft.com::2b016dc1-31ab-4c3d-88e6-f463d28708f9" providerId="AD" clId="Web-{065587FE-5527-6FD2-D93D-B527D399B98A}" dt="2024-05-06T18:07:10.852" v="397"/>
          <ac:spMkLst>
            <pc:docMk/>
            <pc:sldMk cId="3087342137" sldId="263"/>
            <ac:spMk id="3" creationId="{68EBDB8D-4E69-61A7-0114-1F7E625CF1C3}"/>
          </ac:spMkLst>
        </pc:spChg>
        <pc:spChg chg="add del">
          <ac:chgData name="Gaurav Ojha VisFac" userId="S::gaurav.ojhavisfac@svkmmumbai.onmicrosoft.com::2b016dc1-31ab-4c3d-88e6-f463d28708f9" providerId="AD" clId="Web-{065587FE-5527-6FD2-D93D-B527D399B98A}" dt="2024-05-06T18:06:36.491" v="391"/>
          <ac:spMkLst>
            <pc:docMk/>
            <pc:sldMk cId="3087342137" sldId="263"/>
            <ac:spMk id="4" creationId="{49306479-8C4D-4E4A-A330-DFC80A8A01BE}"/>
          </ac:spMkLst>
        </pc:spChg>
        <pc:spChg chg="add del">
          <ac:chgData name="Gaurav Ojha VisFac" userId="S::gaurav.ojhavisfac@svkmmumbai.onmicrosoft.com::2b016dc1-31ab-4c3d-88e6-f463d28708f9" providerId="AD" clId="Web-{065587FE-5527-6FD2-D93D-B527D399B98A}" dt="2024-05-06T18:06:36.491" v="391"/>
          <ac:spMkLst>
            <pc:docMk/>
            <pc:sldMk cId="3087342137" sldId="263"/>
            <ac:spMk id="5" creationId="{220E33D0-A190-4F8A-9DB6-C531C95CA02D}"/>
          </ac:spMkLst>
        </pc:spChg>
        <pc:spChg chg="add del">
          <ac:chgData name="Gaurav Ojha VisFac" userId="S::gaurav.ojhavisfac@svkmmumbai.onmicrosoft.com::2b016dc1-31ab-4c3d-88e6-f463d28708f9" providerId="AD" clId="Web-{065587FE-5527-6FD2-D93D-B527D399B98A}" dt="2024-05-06T18:06:36.491" v="391"/>
          <ac:spMkLst>
            <pc:docMk/>
            <pc:sldMk cId="3087342137" sldId="263"/>
            <ac:spMk id="6" creationId="{822EF7CD-5EE4-3C91-E818-36661523CC10}"/>
          </ac:spMkLst>
        </pc:spChg>
        <pc:spChg chg="add del">
          <ac:chgData name="Gaurav Ojha VisFac" userId="S::gaurav.ojhavisfac@svkmmumbai.onmicrosoft.com::2b016dc1-31ab-4c3d-88e6-f463d28708f9" providerId="AD" clId="Web-{065587FE-5527-6FD2-D93D-B527D399B98A}" dt="2024-05-06T18:06:36.491" v="391"/>
          <ac:spMkLst>
            <pc:docMk/>
            <pc:sldMk cId="3087342137" sldId="263"/>
            <ac:spMk id="9" creationId="{5AC4B1D3-2FA3-5415-793B-CD7DB64952D4}"/>
          </ac:spMkLst>
        </pc:spChg>
        <pc:spChg chg="add del">
          <ac:chgData name="Gaurav Ojha VisFac" userId="S::gaurav.ojhavisfac@svkmmumbai.onmicrosoft.com::2b016dc1-31ab-4c3d-88e6-f463d28708f9" providerId="AD" clId="Web-{065587FE-5527-6FD2-D93D-B527D399B98A}" dt="2024-05-06T18:07:02.711" v="396"/>
          <ac:spMkLst>
            <pc:docMk/>
            <pc:sldMk cId="3087342137" sldId="263"/>
            <ac:spMk id="10" creationId="{49306479-8C4D-4E4A-A330-DFC80A8A01BE}"/>
          </ac:spMkLst>
        </pc:spChg>
        <pc:spChg chg="add del">
          <ac:chgData name="Gaurav Ojha VisFac" userId="S::gaurav.ojhavisfac@svkmmumbai.onmicrosoft.com::2b016dc1-31ab-4c3d-88e6-f463d28708f9" providerId="AD" clId="Web-{065587FE-5527-6FD2-D93D-B527D399B98A}" dt="2024-05-06T18:07:02.711" v="396"/>
          <ac:spMkLst>
            <pc:docMk/>
            <pc:sldMk cId="3087342137" sldId="263"/>
            <ac:spMk id="11" creationId="{220E33D0-A190-4F8A-9DB6-C531C95CA02D}"/>
          </ac:spMkLst>
        </pc:spChg>
        <pc:spChg chg="add del">
          <ac:chgData name="Gaurav Ojha VisFac" userId="S::gaurav.ojhavisfac@svkmmumbai.onmicrosoft.com::2b016dc1-31ab-4c3d-88e6-f463d28708f9" providerId="AD" clId="Web-{065587FE-5527-6FD2-D93D-B527D399B98A}" dt="2024-05-06T18:07:02.711" v="396"/>
          <ac:spMkLst>
            <pc:docMk/>
            <pc:sldMk cId="3087342137" sldId="263"/>
            <ac:spMk id="12" creationId="{822EF7CD-5EE4-3C91-E818-36661523CC10}"/>
          </ac:spMkLst>
        </pc:spChg>
        <pc:spChg chg="add del">
          <ac:chgData name="Gaurav Ojha VisFac" userId="S::gaurav.ojhavisfac@svkmmumbai.onmicrosoft.com::2b016dc1-31ab-4c3d-88e6-f463d28708f9" providerId="AD" clId="Web-{065587FE-5527-6FD2-D93D-B527D399B98A}" dt="2024-05-06T18:07:02.711" v="396"/>
          <ac:spMkLst>
            <pc:docMk/>
            <pc:sldMk cId="3087342137" sldId="263"/>
            <ac:spMk id="15" creationId="{5AC4B1D3-2FA3-5415-793B-CD7DB64952D4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8:07:25.274" v="401"/>
          <ac:spMkLst>
            <pc:docMk/>
            <pc:sldMk cId="3087342137" sldId="263"/>
            <ac:spMk id="22" creationId="{82184FF4-7029-4ED7-813A-192E60608764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8:07:25.274" v="401"/>
          <ac:spMkLst>
            <pc:docMk/>
            <pc:sldMk cId="3087342137" sldId="263"/>
            <ac:spMk id="24" creationId="{AAA7AB09-557C-41AD-9113-FF9F68FA1035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8:07:25.274" v="401"/>
          <ac:spMkLst>
            <pc:docMk/>
            <pc:sldMk cId="3087342137" sldId="263"/>
            <ac:spMk id="26" creationId="{EF99ECAA-1F11-4937-BBA6-51935AB44C9D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8:07:25.274" v="401"/>
          <ac:spMkLst>
            <pc:docMk/>
            <pc:sldMk cId="3087342137" sldId="263"/>
            <ac:spMk id="34" creationId="{1DB043B4-68C6-45B9-82AC-A5800EADB8DB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8:07:25.274" v="401"/>
          <ac:spMkLst>
            <pc:docMk/>
            <pc:sldMk cId="3087342137" sldId="263"/>
            <ac:spMk id="36" creationId="{17F40A88-27FA-47EF-8DE2-4C27138EDE6E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8:07:25.274" v="401"/>
          <ac:spMkLst>
            <pc:docMk/>
            <pc:sldMk cId="3087342137" sldId="263"/>
            <ac:spMk id="38" creationId="{5337EA23-6703-4C96-9EEB-A408CBDD67BD}"/>
          </ac:spMkLst>
        </pc:spChg>
        <pc:grpChg chg="add">
          <ac:chgData name="Gaurav Ojha VisFac" userId="S::gaurav.ojhavisfac@svkmmumbai.onmicrosoft.com::2b016dc1-31ab-4c3d-88e6-f463d28708f9" providerId="AD" clId="Web-{065587FE-5527-6FD2-D93D-B527D399B98A}" dt="2024-05-06T18:07:25.274" v="401"/>
          <ac:grpSpMkLst>
            <pc:docMk/>
            <pc:sldMk cId="3087342137" sldId="263"/>
            <ac:grpSpMk id="28" creationId="{79DE9FAB-6BBA-4CFE-B67D-77B47F01ECA4}"/>
          </ac:grpSpMkLst>
        </pc:grpChg>
        <pc:picChg chg="add del">
          <ac:chgData name="Gaurav Ojha VisFac" userId="S::gaurav.ojhavisfac@svkmmumbai.onmicrosoft.com::2b016dc1-31ab-4c3d-88e6-f463d28708f9" providerId="AD" clId="Web-{065587FE-5527-6FD2-D93D-B527D399B98A}" dt="2024-05-06T18:06:36.491" v="391"/>
          <ac:picMkLst>
            <pc:docMk/>
            <pc:sldMk cId="3087342137" sldId="263"/>
            <ac:picMk id="7" creationId="{92C18DE7-98C2-BAB6-B707-00DEF2034C47}"/>
          </ac:picMkLst>
        </pc:picChg>
        <pc:picChg chg="add del">
          <ac:chgData name="Gaurav Ojha VisFac" userId="S::gaurav.ojhavisfac@svkmmumbai.onmicrosoft.com::2b016dc1-31ab-4c3d-88e6-f463d28708f9" providerId="AD" clId="Web-{065587FE-5527-6FD2-D93D-B527D399B98A}" dt="2024-05-06T18:06:36.491" v="391"/>
          <ac:picMkLst>
            <pc:docMk/>
            <pc:sldMk cId="3087342137" sldId="263"/>
            <ac:picMk id="8" creationId="{18EF535C-AABE-21A0-CDA6-8743CCB2A176}"/>
          </ac:picMkLst>
        </pc:picChg>
        <pc:picChg chg="add del">
          <ac:chgData name="Gaurav Ojha VisFac" userId="S::gaurav.ojhavisfac@svkmmumbai.onmicrosoft.com::2b016dc1-31ab-4c3d-88e6-f463d28708f9" providerId="AD" clId="Web-{065587FE-5527-6FD2-D93D-B527D399B98A}" dt="2024-05-06T18:07:02.711" v="396"/>
          <ac:picMkLst>
            <pc:docMk/>
            <pc:sldMk cId="3087342137" sldId="263"/>
            <ac:picMk id="13" creationId="{92C18DE7-98C2-BAB6-B707-00DEF2034C47}"/>
          </ac:picMkLst>
        </pc:picChg>
        <pc:picChg chg="add del">
          <ac:chgData name="Gaurav Ojha VisFac" userId="S::gaurav.ojhavisfac@svkmmumbai.onmicrosoft.com::2b016dc1-31ab-4c3d-88e6-f463d28708f9" providerId="AD" clId="Web-{065587FE-5527-6FD2-D93D-B527D399B98A}" dt="2024-05-06T18:07:02.711" v="396"/>
          <ac:picMkLst>
            <pc:docMk/>
            <pc:sldMk cId="3087342137" sldId="263"/>
            <ac:picMk id="14" creationId="{18EF535C-AABE-21A0-CDA6-8743CCB2A176}"/>
          </ac:picMkLst>
        </pc:picChg>
        <pc:picChg chg="add mod ord">
          <ac:chgData name="Gaurav Ojha VisFac" userId="S::gaurav.ojhavisfac@svkmmumbai.onmicrosoft.com::2b016dc1-31ab-4c3d-88e6-f463d28708f9" providerId="AD" clId="Web-{065587FE-5527-6FD2-D93D-B527D399B98A}" dt="2024-05-06T18:07:25.274" v="401"/>
          <ac:picMkLst>
            <pc:docMk/>
            <pc:sldMk cId="3087342137" sldId="263"/>
            <ac:picMk id="16" creationId="{EB17328B-A1E1-B0F7-9E76-21099D770C14}"/>
          </ac:picMkLst>
        </pc:picChg>
        <pc:picChg chg="add mod">
          <ac:chgData name="Gaurav Ojha VisFac" userId="S::gaurav.ojhavisfac@svkmmumbai.onmicrosoft.com::2b016dc1-31ab-4c3d-88e6-f463d28708f9" providerId="AD" clId="Web-{065587FE-5527-6FD2-D93D-B527D399B98A}" dt="2024-05-06T18:07:25.274" v="401"/>
          <ac:picMkLst>
            <pc:docMk/>
            <pc:sldMk cId="3087342137" sldId="263"/>
            <ac:picMk id="17" creationId="{A6BA18DF-260C-3626-FCDE-3CE961C5C1D4}"/>
          </ac:picMkLst>
        </pc:picChg>
      </pc:sldChg>
      <pc:sldChg chg="addSp modSp new mod setBg">
        <pc:chgData name="Gaurav Ojha VisFac" userId="S::gaurav.ojhavisfac@svkmmumbai.onmicrosoft.com::2b016dc1-31ab-4c3d-88e6-f463d28708f9" providerId="AD" clId="Web-{065587FE-5527-6FD2-D93D-B527D399B98A}" dt="2024-05-06T18:09:02.307" v="420" actId="20577"/>
        <pc:sldMkLst>
          <pc:docMk/>
          <pc:sldMk cId="2731267350" sldId="264"/>
        </pc:sldMkLst>
        <pc:spChg chg="mod">
          <ac:chgData name="Gaurav Ojha VisFac" userId="S::gaurav.ojhavisfac@svkmmumbai.onmicrosoft.com::2b016dc1-31ab-4c3d-88e6-f463d28708f9" providerId="AD" clId="Web-{065587FE-5527-6FD2-D93D-B527D399B98A}" dt="2024-05-06T18:08:46.448" v="416"/>
          <ac:spMkLst>
            <pc:docMk/>
            <pc:sldMk cId="2731267350" sldId="264"/>
            <ac:spMk id="2" creationId="{14A540E5-0534-03EF-6392-11F30C6E8618}"/>
          </ac:spMkLst>
        </pc:spChg>
        <pc:spChg chg="mod">
          <ac:chgData name="Gaurav Ojha VisFac" userId="S::gaurav.ojhavisfac@svkmmumbai.onmicrosoft.com::2b016dc1-31ab-4c3d-88e6-f463d28708f9" providerId="AD" clId="Web-{065587FE-5527-6FD2-D93D-B527D399B98A}" dt="2024-05-06T18:09:02.307" v="420" actId="20577"/>
          <ac:spMkLst>
            <pc:docMk/>
            <pc:sldMk cId="2731267350" sldId="264"/>
            <ac:spMk id="3" creationId="{73704C91-6F5B-7684-A7AF-BF973F2B1AFF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8:08:46.448" v="416"/>
          <ac:spMkLst>
            <pc:docMk/>
            <pc:sldMk cId="2731267350" sldId="264"/>
            <ac:spMk id="9" creationId="{A5931BE0-4B93-4D6C-878E-ACC59D6B4587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8:08:46.448" v="416"/>
          <ac:spMkLst>
            <pc:docMk/>
            <pc:sldMk cId="2731267350" sldId="264"/>
            <ac:spMk id="11" creationId="{6FF3A87B-2255-45E0-A551-C11FAF93290C}"/>
          </ac:spMkLst>
        </pc:spChg>
        <pc:picChg chg="add mod">
          <ac:chgData name="Gaurav Ojha VisFac" userId="S::gaurav.ojhavisfac@svkmmumbai.onmicrosoft.com::2b016dc1-31ab-4c3d-88e6-f463d28708f9" providerId="AD" clId="Web-{065587FE-5527-6FD2-D93D-B527D399B98A}" dt="2024-05-06T18:08:46.448" v="416"/>
          <ac:picMkLst>
            <pc:docMk/>
            <pc:sldMk cId="2731267350" sldId="264"/>
            <ac:picMk id="4" creationId="{1FB65435-5967-D0E1-5E76-AA479F99ABB5}"/>
          </ac:picMkLst>
        </pc:picChg>
      </pc:sldChg>
      <pc:sldChg chg="modSp new">
        <pc:chgData name="Gaurav Ojha VisFac" userId="S::gaurav.ojhavisfac@svkmmumbai.onmicrosoft.com::2b016dc1-31ab-4c3d-88e6-f463d28708f9" providerId="AD" clId="Web-{065587FE-5527-6FD2-D93D-B527D399B98A}" dt="2024-05-06T18:09:43.324" v="431" actId="20577"/>
        <pc:sldMkLst>
          <pc:docMk/>
          <pc:sldMk cId="2081284343" sldId="265"/>
        </pc:sldMkLst>
        <pc:spChg chg="mod">
          <ac:chgData name="Gaurav Ojha VisFac" userId="S::gaurav.ojhavisfac@svkmmumbai.onmicrosoft.com::2b016dc1-31ab-4c3d-88e6-f463d28708f9" providerId="AD" clId="Web-{065587FE-5527-6FD2-D93D-B527D399B98A}" dt="2024-05-06T18:09:33.324" v="422" actId="20577"/>
          <ac:spMkLst>
            <pc:docMk/>
            <pc:sldMk cId="2081284343" sldId="265"/>
            <ac:spMk id="2" creationId="{CF3F058D-EE75-A580-5523-F03E2B46C707}"/>
          </ac:spMkLst>
        </pc:spChg>
        <pc:spChg chg="mod">
          <ac:chgData name="Gaurav Ojha VisFac" userId="S::gaurav.ojhavisfac@svkmmumbai.onmicrosoft.com::2b016dc1-31ab-4c3d-88e6-f463d28708f9" providerId="AD" clId="Web-{065587FE-5527-6FD2-D93D-B527D399B98A}" dt="2024-05-06T18:09:43.324" v="431" actId="20577"/>
          <ac:spMkLst>
            <pc:docMk/>
            <pc:sldMk cId="2081284343" sldId="265"/>
            <ac:spMk id="3" creationId="{3814579D-6067-2EA0-5CBD-0EE14273866A}"/>
          </ac:spMkLst>
        </pc:spChg>
      </pc:sldChg>
      <pc:sldChg chg="addSp delSp modSp new">
        <pc:chgData name="Gaurav Ojha VisFac" userId="S::gaurav.ojhavisfac@svkmmumbai.onmicrosoft.com::2b016dc1-31ab-4c3d-88e6-f463d28708f9" providerId="AD" clId="Web-{065587FE-5527-6FD2-D93D-B527D399B98A}" dt="2024-05-06T18:10:09.793" v="438"/>
        <pc:sldMkLst>
          <pc:docMk/>
          <pc:sldMk cId="1206047549" sldId="266"/>
        </pc:sldMkLst>
        <pc:spChg chg="mod">
          <ac:chgData name="Gaurav Ojha VisFac" userId="S::gaurav.ojhavisfac@svkmmumbai.onmicrosoft.com::2b016dc1-31ab-4c3d-88e6-f463d28708f9" providerId="AD" clId="Web-{065587FE-5527-6FD2-D93D-B527D399B98A}" dt="2024-05-06T18:10:09.684" v="435" actId="20577"/>
          <ac:spMkLst>
            <pc:docMk/>
            <pc:sldMk cId="1206047549" sldId="266"/>
            <ac:spMk id="2" creationId="{E726C6EC-5F51-E3DD-AE08-76AD03E97553}"/>
          </ac:spMkLst>
        </pc:spChg>
        <pc:spChg chg="del mod">
          <ac:chgData name="Gaurav Ojha VisFac" userId="S::gaurav.ojhavisfac@svkmmumbai.onmicrosoft.com::2b016dc1-31ab-4c3d-88e6-f463d28708f9" providerId="AD" clId="Web-{065587FE-5527-6FD2-D93D-B527D399B98A}" dt="2024-05-06T18:10:09.793" v="438"/>
          <ac:spMkLst>
            <pc:docMk/>
            <pc:sldMk cId="1206047549" sldId="266"/>
            <ac:spMk id="3" creationId="{04219317-0A25-D4A6-FC8E-9D57D6DEE118}"/>
          </ac:spMkLst>
        </pc:spChg>
        <pc:picChg chg="add mod ord">
          <ac:chgData name="Gaurav Ojha VisFac" userId="S::gaurav.ojhavisfac@svkmmumbai.onmicrosoft.com::2b016dc1-31ab-4c3d-88e6-f463d28708f9" providerId="AD" clId="Web-{065587FE-5527-6FD2-D93D-B527D399B98A}" dt="2024-05-06T18:10:09.793" v="438"/>
          <ac:picMkLst>
            <pc:docMk/>
            <pc:sldMk cId="1206047549" sldId="266"/>
            <ac:picMk id="4" creationId="{ADC981E8-BFFC-AC42-72CC-519E3A169C0B}"/>
          </ac:picMkLst>
        </pc:picChg>
      </pc:sldChg>
      <pc:sldChg chg="modSp new">
        <pc:chgData name="Gaurav Ojha VisFac" userId="S::gaurav.ojhavisfac@svkmmumbai.onmicrosoft.com::2b016dc1-31ab-4c3d-88e6-f463d28708f9" providerId="AD" clId="Web-{065587FE-5527-6FD2-D93D-B527D399B98A}" dt="2024-05-06T18:11:19.045" v="448" actId="20577"/>
        <pc:sldMkLst>
          <pc:docMk/>
          <pc:sldMk cId="2669838237" sldId="267"/>
        </pc:sldMkLst>
        <pc:spChg chg="mod">
          <ac:chgData name="Gaurav Ojha VisFac" userId="S::gaurav.ojhavisfac@svkmmumbai.onmicrosoft.com::2b016dc1-31ab-4c3d-88e6-f463d28708f9" providerId="AD" clId="Web-{065587FE-5527-6FD2-D93D-B527D399B98A}" dt="2024-05-06T18:10:57.591" v="442" actId="20577"/>
          <ac:spMkLst>
            <pc:docMk/>
            <pc:sldMk cId="2669838237" sldId="267"/>
            <ac:spMk id="2" creationId="{F1A9BFC2-95FD-9456-968A-349DFDF2B3FB}"/>
          </ac:spMkLst>
        </pc:spChg>
        <pc:spChg chg="mod">
          <ac:chgData name="Gaurav Ojha VisFac" userId="S::gaurav.ojhavisfac@svkmmumbai.onmicrosoft.com::2b016dc1-31ab-4c3d-88e6-f463d28708f9" providerId="AD" clId="Web-{065587FE-5527-6FD2-D93D-B527D399B98A}" dt="2024-05-06T18:11:19.045" v="448" actId="20577"/>
          <ac:spMkLst>
            <pc:docMk/>
            <pc:sldMk cId="2669838237" sldId="267"/>
            <ac:spMk id="3" creationId="{5456E28C-A496-C21B-E461-E54A73F69591}"/>
          </ac:spMkLst>
        </pc:spChg>
      </pc:sldChg>
      <pc:sldChg chg="modSp new">
        <pc:chgData name="Gaurav Ojha VisFac" userId="S::gaurav.ojhavisfac@svkmmumbai.onmicrosoft.com::2b016dc1-31ab-4c3d-88e6-f463d28708f9" providerId="AD" clId="Web-{065587FE-5527-6FD2-D93D-B527D399B98A}" dt="2024-05-06T18:12:04.265" v="461" actId="20577"/>
        <pc:sldMkLst>
          <pc:docMk/>
          <pc:sldMk cId="1611176802" sldId="268"/>
        </pc:sldMkLst>
        <pc:spChg chg="mod">
          <ac:chgData name="Gaurav Ojha VisFac" userId="S::gaurav.ojhavisfac@svkmmumbai.onmicrosoft.com::2b016dc1-31ab-4c3d-88e6-f463d28708f9" providerId="AD" clId="Web-{065587FE-5527-6FD2-D93D-B527D399B98A}" dt="2024-05-06T18:11:46.874" v="453" actId="20577"/>
          <ac:spMkLst>
            <pc:docMk/>
            <pc:sldMk cId="1611176802" sldId="268"/>
            <ac:spMk id="2" creationId="{29B39695-F170-F44B-79AB-875F13A87AAE}"/>
          </ac:spMkLst>
        </pc:spChg>
        <pc:spChg chg="mod">
          <ac:chgData name="Gaurav Ojha VisFac" userId="S::gaurav.ojhavisfac@svkmmumbai.onmicrosoft.com::2b016dc1-31ab-4c3d-88e6-f463d28708f9" providerId="AD" clId="Web-{065587FE-5527-6FD2-D93D-B527D399B98A}" dt="2024-05-06T18:12:04.265" v="461" actId="20577"/>
          <ac:spMkLst>
            <pc:docMk/>
            <pc:sldMk cId="1611176802" sldId="268"/>
            <ac:spMk id="3" creationId="{EAAB138D-B32C-2CBC-1CF5-E22806DE7F62}"/>
          </ac:spMkLst>
        </pc:spChg>
      </pc:sldChg>
      <pc:sldChg chg="modSp new">
        <pc:chgData name="Gaurav Ojha VisFac" userId="S::gaurav.ojhavisfac@svkmmumbai.onmicrosoft.com::2b016dc1-31ab-4c3d-88e6-f463d28708f9" providerId="AD" clId="Web-{065587FE-5527-6FD2-D93D-B527D399B98A}" dt="2024-05-06T18:12:34.657" v="469" actId="20577"/>
        <pc:sldMkLst>
          <pc:docMk/>
          <pc:sldMk cId="2718449791" sldId="269"/>
        </pc:sldMkLst>
        <pc:spChg chg="mod">
          <ac:chgData name="Gaurav Ojha VisFac" userId="S::gaurav.ojhavisfac@svkmmumbai.onmicrosoft.com::2b016dc1-31ab-4c3d-88e6-f463d28708f9" providerId="AD" clId="Web-{065587FE-5527-6FD2-D93D-B527D399B98A}" dt="2024-05-06T18:12:24.204" v="464" actId="20577"/>
          <ac:spMkLst>
            <pc:docMk/>
            <pc:sldMk cId="2718449791" sldId="269"/>
            <ac:spMk id="2" creationId="{FD621176-FECD-0B78-851A-D0E0192EFF38}"/>
          </ac:spMkLst>
        </pc:spChg>
        <pc:spChg chg="mod">
          <ac:chgData name="Gaurav Ojha VisFac" userId="S::gaurav.ojhavisfac@svkmmumbai.onmicrosoft.com::2b016dc1-31ab-4c3d-88e6-f463d28708f9" providerId="AD" clId="Web-{065587FE-5527-6FD2-D93D-B527D399B98A}" dt="2024-05-06T18:12:34.657" v="469" actId="20577"/>
          <ac:spMkLst>
            <pc:docMk/>
            <pc:sldMk cId="2718449791" sldId="269"/>
            <ac:spMk id="3" creationId="{CCFBC953-7851-4A78-8177-A51F7589D73F}"/>
          </ac:spMkLst>
        </pc:spChg>
      </pc:sldChg>
      <pc:sldChg chg="modSp new">
        <pc:chgData name="Gaurav Ojha VisFac" userId="S::gaurav.ojhavisfac@svkmmumbai.onmicrosoft.com::2b016dc1-31ab-4c3d-88e6-f463d28708f9" providerId="AD" clId="Web-{065587FE-5527-6FD2-D93D-B527D399B98A}" dt="2024-05-06T18:13:44.987" v="484" actId="20577"/>
        <pc:sldMkLst>
          <pc:docMk/>
          <pc:sldMk cId="1533783499" sldId="270"/>
        </pc:sldMkLst>
        <pc:spChg chg="mod">
          <ac:chgData name="Gaurav Ojha VisFac" userId="S::gaurav.ojhavisfac@svkmmumbai.onmicrosoft.com::2b016dc1-31ab-4c3d-88e6-f463d28708f9" providerId="AD" clId="Web-{065587FE-5527-6FD2-D93D-B527D399B98A}" dt="2024-05-06T18:12:54.595" v="473" actId="20577"/>
          <ac:spMkLst>
            <pc:docMk/>
            <pc:sldMk cId="1533783499" sldId="270"/>
            <ac:spMk id="2" creationId="{CF01660E-9C5C-B0EB-F8AF-005CE46D3D23}"/>
          </ac:spMkLst>
        </pc:spChg>
        <pc:spChg chg="mod">
          <ac:chgData name="Gaurav Ojha VisFac" userId="S::gaurav.ojhavisfac@svkmmumbai.onmicrosoft.com::2b016dc1-31ab-4c3d-88e6-f463d28708f9" providerId="AD" clId="Web-{065587FE-5527-6FD2-D93D-B527D399B98A}" dt="2024-05-06T18:13:44.987" v="484" actId="20577"/>
          <ac:spMkLst>
            <pc:docMk/>
            <pc:sldMk cId="1533783499" sldId="270"/>
            <ac:spMk id="3" creationId="{0E09D3DD-45D0-7159-C2D9-41BD5DEB79EC}"/>
          </ac:spMkLst>
        </pc:spChg>
      </pc:sldChg>
      <pc:sldChg chg="modSp new">
        <pc:chgData name="Gaurav Ojha VisFac" userId="S::gaurav.ojhavisfac@svkmmumbai.onmicrosoft.com::2b016dc1-31ab-4c3d-88e6-f463d28708f9" providerId="AD" clId="Web-{065587FE-5527-6FD2-D93D-B527D399B98A}" dt="2024-05-06T18:17:20.008" v="527" actId="20577"/>
        <pc:sldMkLst>
          <pc:docMk/>
          <pc:sldMk cId="1482308504" sldId="271"/>
        </pc:sldMkLst>
        <pc:spChg chg="mod">
          <ac:chgData name="Gaurav Ojha VisFac" userId="S::gaurav.ojhavisfac@svkmmumbai.onmicrosoft.com::2b016dc1-31ab-4c3d-88e6-f463d28708f9" providerId="AD" clId="Web-{065587FE-5527-6FD2-D93D-B527D399B98A}" dt="2024-05-06T18:16:25.647" v="510" actId="20577"/>
          <ac:spMkLst>
            <pc:docMk/>
            <pc:sldMk cId="1482308504" sldId="271"/>
            <ac:spMk id="2" creationId="{53D2F087-728E-1F13-3FB2-B5CBC3EBEEDF}"/>
          </ac:spMkLst>
        </pc:spChg>
        <pc:spChg chg="mod">
          <ac:chgData name="Gaurav Ojha VisFac" userId="S::gaurav.ojhavisfac@svkmmumbai.onmicrosoft.com::2b016dc1-31ab-4c3d-88e6-f463d28708f9" providerId="AD" clId="Web-{065587FE-5527-6FD2-D93D-B527D399B98A}" dt="2024-05-06T18:17:20.008" v="527" actId="20577"/>
          <ac:spMkLst>
            <pc:docMk/>
            <pc:sldMk cId="1482308504" sldId="271"/>
            <ac:spMk id="3" creationId="{61B31ED8-D3D7-59E2-852F-78A8E807A4B5}"/>
          </ac:spMkLst>
        </pc:spChg>
      </pc:sldChg>
      <pc:sldChg chg="modSp new">
        <pc:chgData name="Gaurav Ojha VisFac" userId="S::gaurav.ojhavisfac@svkmmumbai.onmicrosoft.com::2b016dc1-31ab-4c3d-88e6-f463d28708f9" providerId="AD" clId="Web-{065587FE-5527-6FD2-D93D-B527D399B98A}" dt="2024-05-06T18:14:50.160" v="498" actId="20577"/>
        <pc:sldMkLst>
          <pc:docMk/>
          <pc:sldMk cId="2203396113" sldId="272"/>
        </pc:sldMkLst>
        <pc:spChg chg="mod">
          <ac:chgData name="Gaurav Ojha VisFac" userId="S::gaurav.ojhavisfac@svkmmumbai.onmicrosoft.com::2b016dc1-31ab-4c3d-88e6-f463d28708f9" providerId="AD" clId="Web-{065587FE-5527-6FD2-D93D-B527D399B98A}" dt="2024-05-06T18:14:08.691" v="488" actId="20577"/>
          <ac:spMkLst>
            <pc:docMk/>
            <pc:sldMk cId="2203396113" sldId="272"/>
            <ac:spMk id="2" creationId="{1DB40F61-9E96-7A31-6334-8C102B3C77DD}"/>
          </ac:spMkLst>
        </pc:spChg>
        <pc:spChg chg="mod">
          <ac:chgData name="Gaurav Ojha VisFac" userId="S::gaurav.ojhavisfac@svkmmumbai.onmicrosoft.com::2b016dc1-31ab-4c3d-88e6-f463d28708f9" providerId="AD" clId="Web-{065587FE-5527-6FD2-D93D-B527D399B98A}" dt="2024-05-06T18:14:50.160" v="498" actId="20577"/>
          <ac:spMkLst>
            <pc:docMk/>
            <pc:sldMk cId="2203396113" sldId="272"/>
            <ac:spMk id="3" creationId="{384F3AE2-ED5B-650A-9F72-28CBBE02F606}"/>
          </ac:spMkLst>
        </pc:spChg>
      </pc:sldChg>
      <pc:sldChg chg="addSp delSp modSp new">
        <pc:chgData name="Gaurav Ojha VisFac" userId="S::gaurav.ojhavisfac@svkmmumbai.onmicrosoft.com::2b016dc1-31ab-4c3d-88e6-f463d28708f9" providerId="AD" clId="Web-{065587FE-5527-6FD2-D93D-B527D399B98A}" dt="2024-05-06T18:15:56.021" v="508" actId="1076"/>
        <pc:sldMkLst>
          <pc:docMk/>
          <pc:sldMk cId="1118073977" sldId="273"/>
        </pc:sldMkLst>
        <pc:spChg chg="mod">
          <ac:chgData name="Gaurav Ojha VisFac" userId="S::gaurav.ojhavisfac@svkmmumbai.onmicrosoft.com::2b016dc1-31ab-4c3d-88e6-f463d28708f9" providerId="AD" clId="Web-{065587FE-5527-6FD2-D93D-B527D399B98A}" dt="2024-05-06T18:15:10.614" v="501" actId="20577"/>
          <ac:spMkLst>
            <pc:docMk/>
            <pc:sldMk cId="1118073977" sldId="273"/>
            <ac:spMk id="2" creationId="{DDDE621F-6547-A72A-90CE-9F43C8768C3A}"/>
          </ac:spMkLst>
        </pc:spChg>
        <pc:spChg chg="del">
          <ac:chgData name="Gaurav Ojha VisFac" userId="S::gaurav.ojhavisfac@svkmmumbai.onmicrosoft.com::2b016dc1-31ab-4c3d-88e6-f463d28708f9" providerId="AD" clId="Web-{065587FE-5527-6FD2-D93D-B527D399B98A}" dt="2024-05-06T18:15:13.255" v="502"/>
          <ac:spMkLst>
            <pc:docMk/>
            <pc:sldMk cId="1118073977" sldId="273"/>
            <ac:spMk id="3" creationId="{7A68EA50-A69F-CDA0-E68E-9760AAD6D414}"/>
          </ac:spMkLst>
        </pc:spChg>
        <pc:picChg chg="add mod ord">
          <ac:chgData name="Gaurav Ojha VisFac" userId="S::gaurav.ojhavisfac@svkmmumbai.onmicrosoft.com::2b016dc1-31ab-4c3d-88e6-f463d28708f9" providerId="AD" clId="Web-{065587FE-5527-6FD2-D93D-B527D399B98A}" dt="2024-05-06T18:15:56.021" v="508" actId="1076"/>
          <ac:picMkLst>
            <pc:docMk/>
            <pc:sldMk cId="1118073977" sldId="273"/>
            <ac:picMk id="4" creationId="{6ABDDE49-05A5-679F-0D04-DD552A14B4BF}"/>
          </ac:picMkLst>
        </pc:picChg>
      </pc:sldChg>
      <pc:sldChg chg="modSp new">
        <pc:chgData name="Gaurav Ojha VisFac" userId="S::gaurav.ojhavisfac@svkmmumbai.onmicrosoft.com::2b016dc1-31ab-4c3d-88e6-f463d28708f9" providerId="AD" clId="Web-{065587FE-5527-6FD2-D93D-B527D399B98A}" dt="2024-05-06T18:26:13.272" v="550" actId="20577"/>
        <pc:sldMkLst>
          <pc:docMk/>
          <pc:sldMk cId="3435650223" sldId="274"/>
        </pc:sldMkLst>
        <pc:spChg chg="mod">
          <ac:chgData name="Gaurav Ojha VisFac" userId="S::gaurav.ojhavisfac@svkmmumbai.onmicrosoft.com::2b016dc1-31ab-4c3d-88e6-f463d28708f9" providerId="AD" clId="Web-{065587FE-5527-6FD2-D93D-B527D399B98A}" dt="2024-05-06T18:25:52.053" v="532" actId="20577"/>
          <ac:spMkLst>
            <pc:docMk/>
            <pc:sldMk cId="3435650223" sldId="274"/>
            <ac:spMk id="2" creationId="{A5BA76B9-8BBA-15A6-31A9-EFB3D0E9DC53}"/>
          </ac:spMkLst>
        </pc:spChg>
        <pc:spChg chg="mod">
          <ac:chgData name="Gaurav Ojha VisFac" userId="S::gaurav.ojhavisfac@svkmmumbai.onmicrosoft.com::2b016dc1-31ab-4c3d-88e6-f463d28708f9" providerId="AD" clId="Web-{065587FE-5527-6FD2-D93D-B527D399B98A}" dt="2024-05-06T18:26:13.272" v="550" actId="20577"/>
          <ac:spMkLst>
            <pc:docMk/>
            <pc:sldMk cId="3435650223" sldId="274"/>
            <ac:spMk id="3" creationId="{E07B5C02-09AC-A7EA-74CA-675DF9DE2F9E}"/>
          </ac:spMkLst>
        </pc:spChg>
      </pc:sldChg>
      <pc:sldChg chg="addSp delSp modSp new mod setBg">
        <pc:chgData name="Gaurav Ojha VisFac" userId="S::gaurav.ojhavisfac@svkmmumbai.onmicrosoft.com::2b016dc1-31ab-4c3d-88e6-f463d28708f9" providerId="AD" clId="Web-{065587FE-5527-6FD2-D93D-B527D399B98A}" dt="2024-05-06T18:35:53.693" v="558"/>
        <pc:sldMkLst>
          <pc:docMk/>
          <pc:sldMk cId="2841182204" sldId="275"/>
        </pc:sldMkLst>
        <pc:spChg chg="mod">
          <ac:chgData name="Gaurav Ojha VisFac" userId="S::gaurav.ojhavisfac@svkmmumbai.onmicrosoft.com::2b016dc1-31ab-4c3d-88e6-f463d28708f9" providerId="AD" clId="Web-{065587FE-5527-6FD2-D93D-B527D399B98A}" dt="2024-05-06T18:35:53.693" v="558"/>
          <ac:spMkLst>
            <pc:docMk/>
            <pc:sldMk cId="2841182204" sldId="275"/>
            <ac:spMk id="2" creationId="{AD760050-60A7-5F6F-9B6B-C45D11B4A139}"/>
          </ac:spMkLst>
        </pc:spChg>
        <pc:spChg chg="del">
          <ac:chgData name="Gaurav Ojha VisFac" userId="S::gaurav.ojhavisfac@svkmmumbai.onmicrosoft.com::2b016dc1-31ab-4c3d-88e6-f463d28708f9" providerId="AD" clId="Web-{065587FE-5527-6FD2-D93D-B527D399B98A}" dt="2024-05-06T18:35:33.692" v="557"/>
          <ac:spMkLst>
            <pc:docMk/>
            <pc:sldMk cId="2841182204" sldId="275"/>
            <ac:spMk id="3" creationId="{1AF6DB54-9926-878D-0984-B3EA926A5B09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8:35:53.693" v="558"/>
          <ac:spMkLst>
            <pc:docMk/>
            <pc:sldMk cId="2841182204" sldId="275"/>
            <ac:spMk id="8" creationId="{82184FF4-7029-4ED7-813A-192E60608764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8:35:53.693" v="558"/>
          <ac:spMkLst>
            <pc:docMk/>
            <pc:sldMk cId="2841182204" sldId="275"/>
            <ac:spMk id="10" creationId="{AAA7AB09-557C-41AD-9113-FF9F68FA1035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8:35:53.693" v="558"/>
          <ac:spMkLst>
            <pc:docMk/>
            <pc:sldMk cId="2841182204" sldId="275"/>
            <ac:spMk id="12" creationId="{EF99ECAA-1F11-4937-BBA6-51935AB44C9D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8:35:53.693" v="558"/>
          <ac:spMkLst>
            <pc:docMk/>
            <pc:sldMk cId="2841182204" sldId="275"/>
            <ac:spMk id="20" creationId="{1DB043B4-68C6-45B9-82AC-A5800EADB8DB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8:35:53.693" v="558"/>
          <ac:spMkLst>
            <pc:docMk/>
            <pc:sldMk cId="2841182204" sldId="275"/>
            <ac:spMk id="22" creationId="{AD4EA4DF-0E7C-4098-86F6-7D0ACAEFC0BF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8:35:53.693" v="558"/>
          <ac:spMkLst>
            <pc:docMk/>
            <pc:sldMk cId="2841182204" sldId="275"/>
            <ac:spMk id="24" creationId="{FE05BC49-0F00-4C85-9AF5-A0CC5B39C8D2}"/>
          </ac:spMkLst>
        </pc:spChg>
        <pc:grpChg chg="add">
          <ac:chgData name="Gaurav Ojha VisFac" userId="S::gaurav.ojhavisfac@svkmmumbai.onmicrosoft.com::2b016dc1-31ab-4c3d-88e6-f463d28708f9" providerId="AD" clId="Web-{065587FE-5527-6FD2-D93D-B527D399B98A}" dt="2024-05-06T18:35:53.693" v="558"/>
          <ac:grpSpMkLst>
            <pc:docMk/>
            <pc:sldMk cId="2841182204" sldId="275"/>
            <ac:grpSpMk id="14" creationId="{79DE9FAB-6BBA-4CFE-B67D-77B47F01ECA4}"/>
          </ac:grpSpMkLst>
        </pc:grpChg>
        <pc:picChg chg="add">
          <ac:chgData name="Gaurav Ojha VisFac" userId="S::gaurav.ojhavisfac@svkmmumbai.onmicrosoft.com::2b016dc1-31ab-4c3d-88e6-f463d28708f9" providerId="AD" clId="Web-{065587FE-5527-6FD2-D93D-B527D399B98A}" dt="2024-05-06T18:35:53.693" v="558"/>
          <ac:picMkLst>
            <pc:docMk/>
            <pc:sldMk cId="2841182204" sldId="275"/>
            <ac:picMk id="4" creationId="{37E8C8AD-8E3B-743F-4D24-F9707D6FE7F7}"/>
          </ac:picMkLst>
        </pc:picChg>
      </pc:sldChg>
      <pc:sldChg chg="modSp new">
        <pc:chgData name="Gaurav Ojha VisFac" userId="S::gaurav.ojhavisfac@svkmmumbai.onmicrosoft.com::2b016dc1-31ab-4c3d-88e6-f463d28708f9" providerId="AD" clId="Web-{065587FE-5527-6FD2-D93D-B527D399B98A}" dt="2024-05-06T18:36:38.303" v="575" actId="20577"/>
        <pc:sldMkLst>
          <pc:docMk/>
          <pc:sldMk cId="3613698962" sldId="276"/>
        </pc:sldMkLst>
        <pc:spChg chg="mod">
          <ac:chgData name="Gaurav Ojha VisFac" userId="S::gaurav.ojhavisfac@svkmmumbai.onmicrosoft.com::2b016dc1-31ab-4c3d-88e6-f463d28708f9" providerId="AD" clId="Web-{065587FE-5527-6FD2-D93D-B527D399B98A}" dt="2024-05-06T18:36:09.053" v="560" actId="20577"/>
          <ac:spMkLst>
            <pc:docMk/>
            <pc:sldMk cId="3613698962" sldId="276"/>
            <ac:spMk id="2" creationId="{EC92662C-89E1-A84E-AD0A-0D207CD81C6A}"/>
          </ac:spMkLst>
        </pc:spChg>
        <pc:spChg chg="mod">
          <ac:chgData name="Gaurav Ojha VisFac" userId="S::gaurav.ojhavisfac@svkmmumbai.onmicrosoft.com::2b016dc1-31ab-4c3d-88e6-f463d28708f9" providerId="AD" clId="Web-{065587FE-5527-6FD2-D93D-B527D399B98A}" dt="2024-05-06T18:36:38.303" v="575" actId="20577"/>
          <ac:spMkLst>
            <pc:docMk/>
            <pc:sldMk cId="3613698962" sldId="276"/>
            <ac:spMk id="3" creationId="{51F16B10-688F-6832-BCA2-D5981B4463E2}"/>
          </ac:spMkLst>
        </pc:spChg>
      </pc:sldChg>
      <pc:sldChg chg="modSp new">
        <pc:chgData name="Gaurav Ojha VisFac" userId="S::gaurav.ojhavisfac@svkmmumbai.onmicrosoft.com::2b016dc1-31ab-4c3d-88e6-f463d28708f9" providerId="AD" clId="Web-{065587FE-5527-6FD2-D93D-B527D399B98A}" dt="2024-05-06T18:41:27.747" v="584" actId="20577"/>
        <pc:sldMkLst>
          <pc:docMk/>
          <pc:sldMk cId="2348832688" sldId="277"/>
        </pc:sldMkLst>
        <pc:spChg chg="mod">
          <ac:chgData name="Gaurav Ojha VisFac" userId="S::gaurav.ojhavisfac@svkmmumbai.onmicrosoft.com::2b016dc1-31ab-4c3d-88e6-f463d28708f9" providerId="AD" clId="Web-{065587FE-5527-6FD2-D93D-B527D399B98A}" dt="2024-05-06T18:40:24.168" v="577" actId="20577"/>
          <ac:spMkLst>
            <pc:docMk/>
            <pc:sldMk cId="2348832688" sldId="277"/>
            <ac:spMk id="2" creationId="{A93116A8-433E-421E-FCFA-57774878BE1F}"/>
          </ac:spMkLst>
        </pc:spChg>
        <pc:spChg chg="mod">
          <ac:chgData name="Gaurav Ojha VisFac" userId="S::gaurav.ojhavisfac@svkmmumbai.onmicrosoft.com::2b016dc1-31ab-4c3d-88e6-f463d28708f9" providerId="AD" clId="Web-{065587FE-5527-6FD2-D93D-B527D399B98A}" dt="2024-05-06T18:41:27.747" v="584" actId="20577"/>
          <ac:spMkLst>
            <pc:docMk/>
            <pc:sldMk cId="2348832688" sldId="277"/>
            <ac:spMk id="3" creationId="{BD484019-4724-F11F-7C2A-9F32DDF7FC44}"/>
          </ac:spMkLst>
        </pc:spChg>
      </pc:sldChg>
      <pc:sldChg chg="addSp delSp modSp new mod setBg">
        <pc:chgData name="Gaurav Ojha VisFac" userId="S::gaurav.ojhavisfac@svkmmumbai.onmicrosoft.com::2b016dc1-31ab-4c3d-88e6-f463d28708f9" providerId="AD" clId="Web-{065587FE-5527-6FD2-D93D-B527D399B98A}" dt="2024-05-06T18:42:39.687" v="589"/>
        <pc:sldMkLst>
          <pc:docMk/>
          <pc:sldMk cId="3868013068" sldId="278"/>
        </pc:sldMkLst>
        <pc:spChg chg="mod">
          <ac:chgData name="Gaurav Ojha VisFac" userId="S::gaurav.ojhavisfac@svkmmumbai.onmicrosoft.com::2b016dc1-31ab-4c3d-88e6-f463d28708f9" providerId="AD" clId="Web-{065587FE-5527-6FD2-D93D-B527D399B98A}" dt="2024-05-06T18:42:39.687" v="589"/>
          <ac:spMkLst>
            <pc:docMk/>
            <pc:sldMk cId="3868013068" sldId="278"/>
            <ac:spMk id="2" creationId="{A8D28D2A-5B73-9FF6-E7E9-0A1EDFCA89A0}"/>
          </ac:spMkLst>
        </pc:spChg>
        <pc:spChg chg="del">
          <ac:chgData name="Gaurav Ojha VisFac" userId="S::gaurav.ojhavisfac@svkmmumbai.onmicrosoft.com::2b016dc1-31ab-4c3d-88e6-f463d28708f9" providerId="AD" clId="Web-{065587FE-5527-6FD2-D93D-B527D399B98A}" dt="2024-05-06T18:42:29.733" v="587"/>
          <ac:spMkLst>
            <pc:docMk/>
            <pc:sldMk cId="3868013068" sldId="278"/>
            <ac:spMk id="3" creationId="{AEAC30F5-2321-AC4A-0287-0B873731D67B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8:42:39.687" v="589"/>
          <ac:spMkLst>
            <pc:docMk/>
            <pc:sldMk cId="3868013068" sldId="278"/>
            <ac:spMk id="9" creationId="{82184FF4-7029-4ED7-813A-192E60608764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8:42:39.687" v="589"/>
          <ac:spMkLst>
            <pc:docMk/>
            <pc:sldMk cId="3868013068" sldId="278"/>
            <ac:spMk id="11" creationId="{AAA7AB09-557C-41AD-9113-FF9F68FA1035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8:42:39.687" v="589"/>
          <ac:spMkLst>
            <pc:docMk/>
            <pc:sldMk cId="3868013068" sldId="278"/>
            <ac:spMk id="13" creationId="{EF99ECAA-1F11-4937-BBA6-51935AB44C9D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8:42:39.687" v="589"/>
          <ac:spMkLst>
            <pc:docMk/>
            <pc:sldMk cId="3868013068" sldId="278"/>
            <ac:spMk id="21" creationId="{1DB043B4-68C6-45B9-82AC-A5800EADB8DB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8:42:39.687" v="589"/>
          <ac:spMkLst>
            <pc:docMk/>
            <pc:sldMk cId="3868013068" sldId="278"/>
            <ac:spMk id="23" creationId="{28A00A08-E4E6-4184-B484-E0E034072AE0}"/>
          </ac:spMkLst>
        </pc:spChg>
        <pc:grpChg chg="add">
          <ac:chgData name="Gaurav Ojha VisFac" userId="S::gaurav.ojhavisfac@svkmmumbai.onmicrosoft.com::2b016dc1-31ab-4c3d-88e6-f463d28708f9" providerId="AD" clId="Web-{065587FE-5527-6FD2-D93D-B527D399B98A}" dt="2024-05-06T18:42:39.687" v="589"/>
          <ac:grpSpMkLst>
            <pc:docMk/>
            <pc:sldMk cId="3868013068" sldId="278"/>
            <ac:grpSpMk id="15" creationId="{79DE9FAB-6BBA-4CFE-B67D-77B47F01ECA4}"/>
          </ac:grpSpMkLst>
        </pc:grpChg>
        <pc:grpChg chg="add">
          <ac:chgData name="Gaurav Ojha VisFac" userId="S::gaurav.ojhavisfac@svkmmumbai.onmicrosoft.com::2b016dc1-31ab-4c3d-88e6-f463d28708f9" providerId="AD" clId="Web-{065587FE-5527-6FD2-D93D-B527D399B98A}" dt="2024-05-06T18:42:39.687" v="589"/>
          <ac:grpSpMkLst>
            <pc:docMk/>
            <pc:sldMk cId="3868013068" sldId="278"/>
            <ac:grpSpMk id="25" creationId="{0780E404-3121-4F33-AF2D-65F659A97798}"/>
          </ac:grpSpMkLst>
        </pc:grpChg>
        <pc:grpChg chg="add">
          <ac:chgData name="Gaurav Ojha VisFac" userId="S::gaurav.ojhavisfac@svkmmumbai.onmicrosoft.com::2b016dc1-31ab-4c3d-88e6-f463d28708f9" providerId="AD" clId="Web-{065587FE-5527-6FD2-D93D-B527D399B98A}" dt="2024-05-06T18:42:39.687" v="589"/>
          <ac:grpSpMkLst>
            <pc:docMk/>
            <pc:sldMk cId="3868013068" sldId="278"/>
            <ac:grpSpMk id="29" creationId="{4B158E9A-DBF4-4AA7-B6B7-8C8EB2FBDD68}"/>
          </ac:grpSpMkLst>
        </pc:grpChg>
        <pc:picChg chg="add mod ord">
          <ac:chgData name="Gaurav Ojha VisFac" userId="S::gaurav.ojhavisfac@svkmmumbai.onmicrosoft.com::2b016dc1-31ab-4c3d-88e6-f463d28708f9" providerId="AD" clId="Web-{065587FE-5527-6FD2-D93D-B527D399B98A}" dt="2024-05-06T18:42:39.687" v="589"/>
          <ac:picMkLst>
            <pc:docMk/>
            <pc:sldMk cId="3868013068" sldId="278"/>
            <ac:picMk id="4" creationId="{A9CBDB9E-DD7D-37DC-1CAF-16C4E028AACB}"/>
          </ac:picMkLst>
        </pc:picChg>
      </pc:sldChg>
      <pc:sldChg chg="addSp delSp modSp new mod setBg">
        <pc:chgData name="Gaurav Ojha VisFac" userId="S::gaurav.ojhavisfac@svkmmumbai.onmicrosoft.com::2b016dc1-31ab-4c3d-88e6-f463d28708f9" providerId="AD" clId="Web-{065587FE-5527-6FD2-D93D-B527D399B98A}" dt="2024-05-06T18:43:03.234" v="593"/>
        <pc:sldMkLst>
          <pc:docMk/>
          <pc:sldMk cId="77515566" sldId="279"/>
        </pc:sldMkLst>
        <pc:spChg chg="mod">
          <ac:chgData name="Gaurav Ojha VisFac" userId="S::gaurav.ojhavisfac@svkmmumbai.onmicrosoft.com::2b016dc1-31ab-4c3d-88e6-f463d28708f9" providerId="AD" clId="Web-{065587FE-5527-6FD2-D93D-B527D399B98A}" dt="2024-05-06T18:43:03.234" v="593"/>
          <ac:spMkLst>
            <pc:docMk/>
            <pc:sldMk cId="77515566" sldId="279"/>
            <ac:spMk id="2" creationId="{3A57E893-ADE6-926F-A98C-45125F27FC2E}"/>
          </ac:spMkLst>
        </pc:spChg>
        <pc:spChg chg="del">
          <ac:chgData name="Gaurav Ojha VisFac" userId="S::gaurav.ojhavisfac@svkmmumbai.onmicrosoft.com::2b016dc1-31ab-4c3d-88e6-f463d28708f9" providerId="AD" clId="Web-{065587FE-5527-6FD2-D93D-B527D399B98A}" dt="2024-05-06T18:43:00.265" v="592"/>
          <ac:spMkLst>
            <pc:docMk/>
            <pc:sldMk cId="77515566" sldId="279"/>
            <ac:spMk id="3" creationId="{D5EC142C-C506-EDD8-4655-F23FD16E1EAB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8:43:03.234" v="593"/>
          <ac:spMkLst>
            <pc:docMk/>
            <pc:sldMk cId="77515566" sldId="279"/>
            <ac:spMk id="9" creationId="{82184FF4-7029-4ED7-813A-192E60608764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8:43:03.234" v="593"/>
          <ac:spMkLst>
            <pc:docMk/>
            <pc:sldMk cId="77515566" sldId="279"/>
            <ac:spMk id="11" creationId="{AAA7AB09-557C-41AD-9113-FF9F68FA1035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8:43:03.234" v="593"/>
          <ac:spMkLst>
            <pc:docMk/>
            <pc:sldMk cId="77515566" sldId="279"/>
            <ac:spMk id="13" creationId="{EF99ECAA-1F11-4937-BBA6-51935AB44C9D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8:43:03.234" v="593"/>
          <ac:spMkLst>
            <pc:docMk/>
            <pc:sldMk cId="77515566" sldId="279"/>
            <ac:spMk id="21" creationId="{1DB043B4-68C6-45B9-82AC-A5800EADB8DB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8:43:03.234" v="593"/>
          <ac:spMkLst>
            <pc:docMk/>
            <pc:sldMk cId="77515566" sldId="279"/>
            <ac:spMk id="23" creationId="{28A00A08-E4E6-4184-B484-E0E034072AE0}"/>
          </ac:spMkLst>
        </pc:spChg>
        <pc:grpChg chg="add">
          <ac:chgData name="Gaurav Ojha VisFac" userId="S::gaurav.ojhavisfac@svkmmumbai.onmicrosoft.com::2b016dc1-31ab-4c3d-88e6-f463d28708f9" providerId="AD" clId="Web-{065587FE-5527-6FD2-D93D-B527D399B98A}" dt="2024-05-06T18:43:03.234" v="593"/>
          <ac:grpSpMkLst>
            <pc:docMk/>
            <pc:sldMk cId="77515566" sldId="279"/>
            <ac:grpSpMk id="15" creationId="{79DE9FAB-6BBA-4CFE-B67D-77B47F01ECA4}"/>
          </ac:grpSpMkLst>
        </pc:grpChg>
        <pc:grpChg chg="add">
          <ac:chgData name="Gaurav Ojha VisFac" userId="S::gaurav.ojhavisfac@svkmmumbai.onmicrosoft.com::2b016dc1-31ab-4c3d-88e6-f463d28708f9" providerId="AD" clId="Web-{065587FE-5527-6FD2-D93D-B527D399B98A}" dt="2024-05-06T18:43:03.234" v="593"/>
          <ac:grpSpMkLst>
            <pc:docMk/>
            <pc:sldMk cId="77515566" sldId="279"/>
            <ac:grpSpMk id="25" creationId="{0780E404-3121-4F33-AF2D-65F659A97798}"/>
          </ac:grpSpMkLst>
        </pc:grpChg>
        <pc:grpChg chg="add">
          <ac:chgData name="Gaurav Ojha VisFac" userId="S::gaurav.ojhavisfac@svkmmumbai.onmicrosoft.com::2b016dc1-31ab-4c3d-88e6-f463d28708f9" providerId="AD" clId="Web-{065587FE-5527-6FD2-D93D-B527D399B98A}" dt="2024-05-06T18:43:03.234" v="593"/>
          <ac:grpSpMkLst>
            <pc:docMk/>
            <pc:sldMk cId="77515566" sldId="279"/>
            <ac:grpSpMk id="29" creationId="{4B158E9A-DBF4-4AA7-B6B7-8C8EB2FBDD68}"/>
          </ac:grpSpMkLst>
        </pc:grpChg>
        <pc:picChg chg="add mod ord">
          <ac:chgData name="Gaurav Ojha VisFac" userId="S::gaurav.ojhavisfac@svkmmumbai.onmicrosoft.com::2b016dc1-31ab-4c3d-88e6-f463d28708f9" providerId="AD" clId="Web-{065587FE-5527-6FD2-D93D-B527D399B98A}" dt="2024-05-06T18:43:03.234" v="593"/>
          <ac:picMkLst>
            <pc:docMk/>
            <pc:sldMk cId="77515566" sldId="279"/>
            <ac:picMk id="4" creationId="{FCC5BCAA-0A83-BD2B-F1C2-D075946F2C75}"/>
          </ac:picMkLst>
        </pc:picChg>
      </pc:sldChg>
      <pc:sldChg chg="addSp delSp modSp new mod setBg">
        <pc:chgData name="Gaurav Ojha VisFac" userId="S::gaurav.ojhavisfac@svkmmumbai.onmicrosoft.com::2b016dc1-31ab-4c3d-88e6-f463d28708f9" providerId="AD" clId="Web-{065587FE-5527-6FD2-D93D-B527D399B98A}" dt="2024-05-06T18:43:28.469" v="597"/>
        <pc:sldMkLst>
          <pc:docMk/>
          <pc:sldMk cId="4027980360" sldId="280"/>
        </pc:sldMkLst>
        <pc:spChg chg="mod">
          <ac:chgData name="Gaurav Ojha VisFac" userId="S::gaurav.ojhavisfac@svkmmumbai.onmicrosoft.com::2b016dc1-31ab-4c3d-88e6-f463d28708f9" providerId="AD" clId="Web-{065587FE-5527-6FD2-D93D-B527D399B98A}" dt="2024-05-06T18:43:28.469" v="597"/>
          <ac:spMkLst>
            <pc:docMk/>
            <pc:sldMk cId="4027980360" sldId="280"/>
            <ac:spMk id="2" creationId="{7B950B17-A095-BC1A-852A-155D5D63B210}"/>
          </ac:spMkLst>
        </pc:spChg>
        <pc:spChg chg="del">
          <ac:chgData name="Gaurav Ojha VisFac" userId="S::gaurav.ojhavisfac@svkmmumbai.onmicrosoft.com::2b016dc1-31ab-4c3d-88e6-f463d28708f9" providerId="AD" clId="Web-{065587FE-5527-6FD2-D93D-B527D399B98A}" dt="2024-05-06T18:43:24.235" v="596"/>
          <ac:spMkLst>
            <pc:docMk/>
            <pc:sldMk cId="4027980360" sldId="280"/>
            <ac:spMk id="3" creationId="{B3C7347D-F956-45BE-6862-B199F7D4C971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8:43:28.469" v="597"/>
          <ac:spMkLst>
            <pc:docMk/>
            <pc:sldMk cId="4027980360" sldId="280"/>
            <ac:spMk id="9" creationId="{82184FF4-7029-4ED7-813A-192E60608764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8:43:28.469" v="597"/>
          <ac:spMkLst>
            <pc:docMk/>
            <pc:sldMk cId="4027980360" sldId="280"/>
            <ac:spMk id="11" creationId="{AAA7AB09-557C-41AD-9113-FF9F68FA1035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8:43:28.469" v="597"/>
          <ac:spMkLst>
            <pc:docMk/>
            <pc:sldMk cId="4027980360" sldId="280"/>
            <ac:spMk id="13" creationId="{EF99ECAA-1F11-4937-BBA6-51935AB44C9D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8:43:28.469" v="597"/>
          <ac:spMkLst>
            <pc:docMk/>
            <pc:sldMk cId="4027980360" sldId="280"/>
            <ac:spMk id="21" creationId="{1DB043B4-68C6-45B9-82AC-A5800EADB8DB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8:43:28.469" v="597"/>
          <ac:spMkLst>
            <pc:docMk/>
            <pc:sldMk cId="4027980360" sldId="280"/>
            <ac:spMk id="23" creationId="{28A00A08-E4E6-4184-B484-E0E034072AE0}"/>
          </ac:spMkLst>
        </pc:spChg>
        <pc:grpChg chg="add">
          <ac:chgData name="Gaurav Ojha VisFac" userId="S::gaurav.ojhavisfac@svkmmumbai.onmicrosoft.com::2b016dc1-31ab-4c3d-88e6-f463d28708f9" providerId="AD" clId="Web-{065587FE-5527-6FD2-D93D-B527D399B98A}" dt="2024-05-06T18:43:28.469" v="597"/>
          <ac:grpSpMkLst>
            <pc:docMk/>
            <pc:sldMk cId="4027980360" sldId="280"/>
            <ac:grpSpMk id="15" creationId="{79DE9FAB-6BBA-4CFE-B67D-77B47F01ECA4}"/>
          </ac:grpSpMkLst>
        </pc:grpChg>
        <pc:grpChg chg="add">
          <ac:chgData name="Gaurav Ojha VisFac" userId="S::gaurav.ojhavisfac@svkmmumbai.onmicrosoft.com::2b016dc1-31ab-4c3d-88e6-f463d28708f9" providerId="AD" clId="Web-{065587FE-5527-6FD2-D93D-B527D399B98A}" dt="2024-05-06T18:43:28.469" v="597"/>
          <ac:grpSpMkLst>
            <pc:docMk/>
            <pc:sldMk cId="4027980360" sldId="280"/>
            <ac:grpSpMk id="25" creationId="{0780E404-3121-4F33-AF2D-65F659A97798}"/>
          </ac:grpSpMkLst>
        </pc:grpChg>
        <pc:grpChg chg="add">
          <ac:chgData name="Gaurav Ojha VisFac" userId="S::gaurav.ojhavisfac@svkmmumbai.onmicrosoft.com::2b016dc1-31ab-4c3d-88e6-f463d28708f9" providerId="AD" clId="Web-{065587FE-5527-6FD2-D93D-B527D399B98A}" dt="2024-05-06T18:43:28.469" v="597"/>
          <ac:grpSpMkLst>
            <pc:docMk/>
            <pc:sldMk cId="4027980360" sldId="280"/>
            <ac:grpSpMk id="29" creationId="{4B158E9A-DBF4-4AA7-B6B7-8C8EB2FBDD68}"/>
          </ac:grpSpMkLst>
        </pc:grpChg>
        <pc:picChg chg="add mod ord">
          <ac:chgData name="Gaurav Ojha VisFac" userId="S::gaurav.ojhavisfac@svkmmumbai.onmicrosoft.com::2b016dc1-31ab-4c3d-88e6-f463d28708f9" providerId="AD" clId="Web-{065587FE-5527-6FD2-D93D-B527D399B98A}" dt="2024-05-06T18:43:28.469" v="597"/>
          <ac:picMkLst>
            <pc:docMk/>
            <pc:sldMk cId="4027980360" sldId="280"/>
            <ac:picMk id="4" creationId="{C4E2745E-4078-3570-CF7A-764FA22D2DD2}"/>
          </ac:picMkLst>
        </pc:picChg>
      </pc:sldChg>
      <pc:sldChg chg="addSp modSp new mod setBg">
        <pc:chgData name="Gaurav Ojha VisFac" userId="S::gaurav.ojhavisfac@svkmmumbai.onmicrosoft.com::2b016dc1-31ab-4c3d-88e6-f463d28708f9" providerId="AD" clId="Web-{065587FE-5527-6FD2-D93D-B527D399B98A}" dt="2024-05-06T18:44:27.111" v="620" actId="20577"/>
        <pc:sldMkLst>
          <pc:docMk/>
          <pc:sldMk cId="2961098053" sldId="281"/>
        </pc:sldMkLst>
        <pc:spChg chg="mod">
          <ac:chgData name="Gaurav Ojha VisFac" userId="S::gaurav.ojhavisfac@svkmmumbai.onmicrosoft.com::2b016dc1-31ab-4c3d-88e6-f463d28708f9" providerId="AD" clId="Web-{065587FE-5527-6FD2-D93D-B527D399B98A}" dt="2024-05-06T18:44:12.033" v="616"/>
          <ac:spMkLst>
            <pc:docMk/>
            <pc:sldMk cId="2961098053" sldId="281"/>
            <ac:spMk id="2" creationId="{2BB15EB9-EED1-C4A1-9760-C62124051BC6}"/>
          </ac:spMkLst>
        </pc:spChg>
        <pc:spChg chg="mod">
          <ac:chgData name="Gaurav Ojha VisFac" userId="S::gaurav.ojhavisfac@svkmmumbai.onmicrosoft.com::2b016dc1-31ab-4c3d-88e6-f463d28708f9" providerId="AD" clId="Web-{065587FE-5527-6FD2-D93D-B527D399B98A}" dt="2024-05-06T18:44:27.111" v="620" actId="20577"/>
          <ac:spMkLst>
            <pc:docMk/>
            <pc:sldMk cId="2961098053" sldId="281"/>
            <ac:spMk id="3" creationId="{9B0C4528-B5E1-290B-7267-9DF81616BED0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8:44:12.033" v="616"/>
          <ac:spMkLst>
            <pc:docMk/>
            <pc:sldMk cId="2961098053" sldId="281"/>
            <ac:spMk id="9" creationId="{A5931BE0-4B93-4D6C-878E-ACC59D6B4587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8:44:12.033" v="616"/>
          <ac:spMkLst>
            <pc:docMk/>
            <pc:sldMk cId="2961098053" sldId="281"/>
            <ac:spMk id="16" creationId="{D166A8AB-8924-421C-BCED-B54DBC4054E0}"/>
          </ac:spMkLst>
        </pc:spChg>
        <pc:grpChg chg="add">
          <ac:chgData name="Gaurav Ojha VisFac" userId="S::gaurav.ojhavisfac@svkmmumbai.onmicrosoft.com::2b016dc1-31ab-4c3d-88e6-f463d28708f9" providerId="AD" clId="Web-{065587FE-5527-6FD2-D93D-B527D399B98A}" dt="2024-05-06T18:44:12.033" v="616"/>
          <ac:grpSpMkLst>
            <pc:docMk/>
            <pc:sldMk cId="2961098053" sldId="281"/>
            <ac:grpSpMk id="11" creationId="{9F2D4ED5-DC78-4C88-97AA-483206C53E90}"/>
          </ac:grpSpMkLst>
        </pc:grpChg>
        <pc:picChg chg="add mod">
          <ac:chgData name="Gaurav Ojha VisFac" userId="S::gaurav.ojhavisfac@svkmmumbai.onmicrosoft.com::2b016dc1-31ab-4c3d-88e6-f463d28708f9" providerId="AD" clId="Web-{065587FE-5527-6FD2-D93D-B527D399B98A}" dt="2024-05-06T18:44:12.033" v="616"/>
          <ac:picMkLst>
            <pc:docMk/>
            <pc:sldMk cId="2961098053" sldId="281"/>
            <ac:picMk id="4" creationId="{9AC2B386-EAF6-D233-8421-22406F21C55D}"/>
          </ac:picMkLst>
        </pc:picChg>
      </pc:sldChg>
      <pc:sldChg chg="addSp delSp modSp new mod setBg">
        <pc:chgData name="Gaurav Ojha VisFac" userId="S::gaurav.ojhavisfac@svkmmumbai.onmicrosoft.com::2b016dc1-31ab-4c3d-88e6-f463d28708f9" providerId="AD" clId="Web-{065587FE-5527-6FD2-D93D-B527D399B98A}" dt="2024-05-06T18:45:48.847" v="653" actId="20577"/>
        <pc:sldMkLst>
          <pc:docMk/>
          <pc:sldMk cId="3535890740" sldId="282"/>
        </pc:sldMkLst>
        <pc:spChg chg="mod">
          <ac:chgData name="Gaurav Ojha VisFac" userId="S::gaurav.ojhavisfac@svkmmumbai.onmicrosoft.com::2b016dc1-31ab-4c3d-88e6-f463d28708f9" providerId="AD" clId="Web-{065587FE-5527-6FD2-D93D-B527D399B98A}" dt="2024-05-06T18:45:42.144" v="651" actId="1076"/>
          <ac:spMkLst>
            <pc:docMk/>
            <pc:sldMk cId="3535890740" sldId="282"/>
            <ac:spMk id="2" creationId="{68D1D93F-B7E9-F24A-658D-2323247EC35E}"/>
          </ac:spMkLst>
        </pc:spChg>
        <pc:spChg chg="mod ord">
          <ac:chgData name="Gaurav Ojha VisFac" userId="S::gaurav.ojhavisfac@svkmmumbai.onmicrosoft.com::2b016dc1-31ab-4c3d-88e6-f463d28708f9" providerId="AD" clId="Web-{065587FE-5527-6FD2-D93D-B527D399B98A}" dt="2024-05-06T18:45:48.847" v="653" actId="20577"/>
          <ac:spMkLst>
            <pc:docMk/>
            <pc:sldMk cId="3535890740" sldId="282"/>
            <ac:spMk id="3" creationId="{6E8AA9D6-C1C9-38F3-588D-0697CB31D36B}"/>
          </ac:spMkLst>
        </pc:spChg>
        <pc:spChg chg="add del">
          <ac:chgData name="Gaurav Ojha VisFac" userId="S::gaurav.ojhavisfac@svkmmumbai.onmicrosoft.com::2b016dc1-31ab-4c3d-88e6-f463d28708f9" providerId="AD" clId="Web-{065587FE-5527-6FD2-D93D-B527D399B98A}" dt="2024-05-06T18:45:22.769" v="643"/>
          <ac:spMkLst>
            <pc:docMk/>
            <pc:sldMk cId="3535890740" sldId="282"/>
            <ac:spMk id="9" creationId="{A5931BE0-4B93-4D6C-878E-ACC59D6B4587}"/>
          </ac:spMkLst>
        </pc:spChg>
        <pc:spChg chg="add del">
          <ac:chgData name="Gaurav Ojha VisFac" userId="S::gaurav.ojhavisfac@svkmmumbai.onmicrosoft.com::2b016dc1-31ab-4c3d-88e6-f463d28708f9" providerId="AD" clId="Web-{065587FE-5527-6FD2-D93D-B527D399B98A}" dt="2024-05-06T18:45:22.769" v="643"/>
          <ac:spMkLst>
            <pc:docMk/>
            <pc:sldMk cId="3535890740" sldId="282"/>
            <ac:spMk id="15" creationId="{3E6AA126-9DDC-4FBE-AEE6-8D0E982B0E2C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8:45:22.769" v="644"/>
          <ac:spMkLst>
            <pc:docMk/>
            <pc:sldMk cId="3535890740" sldId="282"/>
            <ac:spMk id="16" creationId="{D166A8AB-8924-421C-BCED-B54DBC4054E0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8:45:22.769" v="644"/>
          <ac:spMkLst>
            <pc:docMk/>
            <pc:sldMk cId="3535890740" sldId="282"/>
            <ac:spMk id="17" creationId="{A5931BE0-4B93-4D6C-878E-ACC59D6B4587}"/>
          </ac:spMkLst>
        </pc:spChg>
        <pc:grpChg chg="add del">
          <ac:chgData name="Gaurav Ojha VisFac" userId="S::gaurav.ojhavisfac@svkmmumbai.onmicrosoft.com::2b016dc1-31ab-4c3d-88e6-f463d28708f9" providerId="AD" clId="Web-{065587FE-5527-6FD2-D93D-B527D399B98A}" dt="2024-05-06T18:45:22.769" v="643"/>
          <ac:grpSpMkLst>
            <pc:docMk/>
            <pc:sldMk cId="3535890740" sldId="282"/>
            <ac:grpSpMk id="11" creationId="{11F8F457-0192-4F9A-9EEF-D784521FAC11}"/>
          </ac:grpSpMkLst>
        </pc:grpChg>
        <pc:grpChg chg="add">
          <ac:chgData name="Gaurav Ojha VisFac" userId="S::gaurav.ojhavisfac@svkmmumbai.onmicrosoft.com::2b016dc1-31ab-4c3d-88e6-f463d28708f9" providerId="AD" clId="Web-{065587FE-5527-6FD2-D93D-B527D399B98A}" dt="2024-05-06T18:45:22.769" v="644"/>
          <ac:grpSpMkLst>
            <pc:docMk/>
            <pc:sldMk cId="3535890740" sldId="282"/>
            <ac:grpSpMk id="18" creationId="{9F2D4ED5-DC78-4C88-97AA-483206C53E90}"/>
          </ac:grpSpMkLst>
        </pc:grpChg>
        <pc:picChg chg="add mod">
          <ac:chgData name="Gaurav Ojha VisFac" userId="S::gaurav.ojhavisfac@svkmmumbai.onmicrosoft.com::2b016dc1-31ab-4c3d-88e6-f463d28708f9" providerId="AD" clId="Web-{065587FE-5527-6FD2-D93D-B527D399B98A}" dt="2024-05-06T18:45:22.769" v="644"/>
          <ac:picMkLst>
            <pc:docMk/>
            <pc:sldMk cId="3535890740" sldId="282"/>
            <ac:picMk id="4" creationId="{B6A2FE14-716E-035A-8FA3-2C831E584461}"/>
          </ac:picMkLst>
        </pc:picChg>
      </pc:sldChg>
      <pc:sldChg chg="addSp delSp modSp new">
        <pc:chgData name="Gaurav Ojha VisFac" userId="S::gaurav.ojhavisfac@svkmmumbai.onmicrosoft.com::2b016dc1-31ab-4c3d-88e6-f463d28708f9" providerId="AD" clId="Web-{065587FE-5527-6FD2-D93D-B527D399B98A}" dt="2024-05-06T18:46:15.082" v="656"/>
        <pc:sldMkLst>
          <pc:docMk/>
          <pc:sldMk cId="3303230825" sldId="283"/>
        </pc:sldMkLst>
        <pc:spChg chg="mod">
          <ac:chgData name="Gaurav Ojha VisFac" userId="S::gaurav.ojhavisfac@svkmmumbai.onmicrosoft.com::2b016dc1-31ab-4c3d-88e6-f463d28708f9" providerId="AD" clId="Web-{065587FE-5527-6FD2-D93D-B527D399B98A}" dt="2024-05-06T18:46:08.363" v="655" actId="20577"/>
          <ac:spMkLst>
            <pc:docMk/>
            <pc:sldMk cId="3303230825" sldId="283"/>
            <ac:spMk id="2" creationId="{B3D70D3A-61E5-B98B-9EA2-CFC34B21823E}"/>
          </ac:spMkLst>
        </pc:spChg>
        <pc:spChg chg="del">
          <ac:chgData name="Gaurav Ojha VisFac" userId="S::gaurav.ojhavisfac@svkmmumbai.onmicrosoft.com::2b016dc1-31ab-4c3d-88e6-f463d28708f9" providerId="AD" clId="Web-{065587FE-5527-6FD2-D93D-B527D399B98A}" dt="2024-05-06T18:46:15.082" v="656"/>
          <ac:spMkLst>
            <pc:docMk/>
            <pc:sldMk cId="3303230825" sldId="283"/>
            <ac:spMk id="3" creationId="{2C1CBD3D-551E-47A6-2C57-0DE1ACF7B536}"/>
          </ac:spMkLst>
        </pc:spChg>
        <pc:picChg chg="add mod ord">
          <ac:chgData name="Gaurav Ojha VisFac" userId="S::gaurav.ojhavisfac@svkmmumbai.onmicrosoft.com::2b016dc1-31ab-4c3d-88e6-f463d28708f9" providerId="AD" clId="Web-{065587FE-5527-6FD2-D93D-B527D399B98A}" dt="2024-05-06T18:46:15.082" v="656"/>
          <ac:picMkLst>
            <pc:docMk/>
            <pc:sldMk cId="3303230825" sldId="283"/>
            <ac:picMk id="4" creationId="{347C633F-7C59-8C98-EA75-E48EA0F016C9}"/>
          </ac:picMkLst>
        </pc:picChg>
      </pc:sldChg>
      <pc:sldChg chg="addSp delSp modSp new">
        <pc:chgData name="Gaurav Ojha VisFac" userId="S::gaurav.ojhavisfac@svkmmumbai.onmicrosoft.com::2b016dc1-31ab-4c3d-88e6-f463d28708f9" providerId="AD" clId="Web-{065587FE-5527-6FD2-D93D-B527D399B98A}" dt="2024-05-06T18:47:10.115" v="671" actId="20577"/>
        <pc:sldMkLst>
          <pc:docMk/>
          <pc:sldMk cId="478191990" sldId="284"/>
        </pc:sldMkLst>
        <pc:spChg chg="mod">
          <ac:chgData name="Gaurav Ojha VisFac" userId="S::gaurav.ojhavisfac@svkmmumbai.onmicrosoft.com::2b016dc1-31ab-4c3d-88e6-f463d28708f9" providerId="AD" clId="Web-{065587FE-5527-6FD2-D93D-B527D399B98A}" dt="2024-05-06T18:47:10.115" v="671" actId="20577"/>
          <ac:spMkLst>
            <pc:docMk/>
            <pc:sldMk cId="478191990" sldId="284"/>
            <ac:spMk id="2" creationId="{7FEE1EC8-9CE1-B4F9-06DE-2A936B8393F7}"/>
          </ac:spMkLst>
        </pc:spChg>
        <pc:spChg chg="del mod">
          <ac:chgData name="Gaurav Ojha VisFac" userId="S::gaurav.ojhavisfac@svkmmumbai.onmicrosoft.com::2b016dc1-31ab-4c3d-88e6-f463d28708f9" providerId="AD" clId="Web-{065587FE-5527-6FD2-D93D-B527D399B98A}" dt="2024-05-06T18:46:38.973" v="660"/>
          <ac:spMkLst>
            <pc:docMk/>
            <pc:sldMk cId="478191990" sldId="284"/>
            <ac:spMk id="3" creationId="{613DC114-8677-9EAC-B372-C2F621DC214B}"/>
          </ac:spMkLst>
        </pc:spChg>
        <pc:picChg chg="add mod ord">
          <ac:chgData name="Gaurav Ojha VisFac" userId="S::gaurav.ojhavisfac@svkmmumbai.onmicrosoft.com::2b016dc1-31ab-4c3d-88e6-f463d28708f9" providerId="AD" clId="Web-{065587FE-5527-6FD2-D93D-B527D399B98A}" dt="2024-05-06T18:47:04.177" v="667" actId="1076"/>
          <ac:picMkLst>
            <pc:docMk/>
            <pc:sldMk cId="478191990" sldId="284"/>
            <ac:picMk id="4" creationId="{D0B66F98-CF8B-5838-C31C-02BFE8A787C6}"/>
          </ac:picMkLst>
        </pc:picChg>
      </pc:sldChg>
      <pc:sldChg chg="addSp delSp modSp new">
        <pc:chgData name="Gaurav Ojha VisFac" userId="S::gaurav.ojhavisfac@svkmmumbai.onmicrosoft.com::2b016dc1-31ab-4c3d-88e6-f463d28708f9" providerId="AD" clId="Web-{065587FE-5527-6FD2-D93D-B527D399B98A}" dt="2024-05-06T18:47:51.631" v="699" actId="14100"/>
        <pc:sldMkLst>
          <pc:docMk/>
          <pc:sldMk cId="1169523099" sldId="285"/>
        </pc:sldMkLst>
        <pc:spChg chg="mod">
          <ac:chgData name="Gaurav Ojha VisFac" userId="S::gaurav.ojhavisfac@svkmmumbai.onmicrosoft.com::2b016dc1-31ab-4c3d-88e6-f463d28708f9" providerId="AD" clId="Web-{065587FE-5527-6FD2-D93D-B527D399B98A}" dt="2024-05-06T18:47:37.365" v="693" actId="20577"/>
          <ac:spMkLst>
            <pc:docMk/>
            <pc:sldMk cId="1169523099" sldId="285"/>
            <ac:spMk id="2" creationId="{AD0B68EC-D5C0-9048-8675-E015A987470B}"/>
          </ac:spMkLst>
        </pc:spChg>
        <pc:spChg chg="del mod">
          <ac:chgData name="Gaurav Ojha VisFac" userId="S::gaurav.ojhavisfac@svkmmumbai.onmicrosoft.com::2b016dc1-31ab-4c3d-88e6-f463d28708f9" providerId="AD" clId="Web-{065587FE-5527-6FD2-D93D-B527D399B98A}" dt="2024-05-06T18:47:41.834" v="696"/>
          <ac:spMkLst>
            <pc:docMk/>
            <pc:sldMk cId="1169523099" sldId="285"/>
            <ac:spMk id="3" creationId="{7D5481F1-379F-EFBF-830C-7C6419309FE3}"/>
          </ac:spMkLst>
        </pc:spChg>
        <pc:picChg chg="add mod ord">
          <ac:chgData name="Gaurav Ojha VisFac" userId="S::gaurav.ojhavisfac@svkmmumbai.onmicrosoft.com::2b016dc1-31ab-4c3d-88e6-f463d28708f9" providerId="AD" clId="Web-{065587FE-5527-6FD2-D93D-B527D399B98A}" dt="2024-05-06T18:47:51.631" v="699" actId="14100"/>
          <ac:picMkLst>
            <pc:docMk/>
            <pc:sldMk cId="1169523099" sldId="285"/>
            <ac:picMk id="4" creationId="{B3B256C8-7110-BB5A-9D4D-4C025693F9B7}"/>
          </ac:picMkLst>
        </pc:picChg>
      </pc:sldChg>
      <pc:sldChg chg="modSp new">
        <pc:chgData name="Gaurav Ojha VisFac" userId="S::gaurav.ojhavisfac@svkmmumbai.onmicrosoft.com::2b016dc1-31ab-4c3d-88e6-f463d28708f9" providerId="AD" clId="Web-{065587FE-5527-6FD2-D93D-B527D399B98A}" dt="2024-05-06T18:49:24.462" v="731" actId="20577"/>
        <pc:sldMkLst>
          <pc:docMk/>
          <pc:sldMk cId="1162651420" sldId="286"/>
        </pc:sldMkLst>
        <pc:spChg chg="mod">
          <ac:chgData name="Gaurav Ojha VisFac" userId="S::gaurav.ojhavisfac@svkmmumbai.onmicrosoft.com::2b016dc1-31ab-4c3d-88e6-f463d28708f9" providerId="AD" clId="Web-{065587FE-5527-6FD2-D93D-B527D399B98A}" dt="2024-05-06T18:48:19.023" v="708" actId="20577"/>
          <ac:spMkLst>
            <pc:docMk/>
            <pc:sldMk cId="1162651420" sldId="286"/>
            <ac:spMk id="2" creationId="{FE814DF6-61E2-CDA1-69E9-2E2DD093D55C}"/>
          </ac:spMkLst>
        </pc:spChg>
        <pc:spChg chg="mod">
          <ac:chgData name="Gaurav Ojha VisFac" userId="S::gaurav.ojhavisfac@svkmmumbai.onmicrosoft.com::2b016dc1-31ab-4c3d-88e6-f463d28708f9" providerId="AD" clId="Web-{065587FE-5527-6FD2-D93D-B527D399B98A}" dt="2024-05-06T18:49:24.462" v="731" actId="20577"/>
          <ac:spMkLst>
            <pc:docMk/>
            <pc:sldMk cId="1162651420" sldId="286"/>
            <ac:spMk id="3" creationId="{72D3D544-D36A-6442-D68D-400C598B6D6B}"/>
          </ac:spMkLst>
        </pc:spChg>
      </pc:sldChg>
      <pc:sldChg chg="addSp delSp modSp new mod setBg">
        <pc:chgData name="Gaurav Ojha VisFac" userId="S::gaurav.ojhavisfac@svkmmumbai.onmicrosoft.com::2b016dc1-31ab-4c3d-88e6-f463d28708f9" providerId="AD" clId="Web-{065587FE-5527-6FD2-D93D-B527D399B98A}" dt="2024-05-06T18:58:03.287" v="774" actId="20577"/>
        <pc:sldMkLst>
          <pc:docMk/>
          <pc:sldMk cId="134264630" sldId="287"/>
        </pc:sldMkLst>
        <pc:spChg chg="mod ord">
          <ac:chgData name="Gaurav Ojha VisFac" userId="S::gaurav.ojhavisfac@svkmmumbai.onmicrosoft.com::2b016dc1-31ab-4c3d-88e6-f463d28708f9" providerId="AD" clId="Web-{065587FE-5527-6FD2-D93D-B527D399B98A}" dt="2024-05-06T18:58:03.287" v="774" actId="20577"/>
          <ac:spMkLst>
            <pc:docMk/>
            <pc:sldMk cId="134264630" sldId="287"/>
            <ac:spMk id="2" creationId="{D20E918D-E850-2366-AD00-A408849ABEFD}"/>
          </ac:spMkLst>
        </pc:spChg>
        <pc:spChg chg="del">
          <ac:chgData name="Gaurav Ojha VisFac" userId="S::gaurav.ojhavisfac@svkmmumbai.onmicrosoft.com::2b016dc1-31ab-4c3d-88e6-f463d28708f9" providerId="AD" clId="Web-{065587FE-5527-6FD2-D93D-B527D399B98A}" dt="2024-05-06T18:57:30.677" v="766"/>
          <ac:spMkLst>
            <pc:docMk/>
            <pc:sldMk cId="134264630" sldId="287"/>
            <ac:spMk id="3" creationId="{8D1B564E-BE86-6FF8-06D2-24B5EB64D75A}"/>
          </ac:spMkLst>
        </pc:spChg>
        <pc:spChg chg="add mod">
          <ac:chgData name="Gaurav Ojha VisFac" userId="S::gaurav.ojhavisfac@svkmmumbai.onmicrosoft.com::2b016dc1-31ab-4c3d-88e6-f463d28708f9" providerId="AD" clId="Web-{065587FE-5527-6FD2-D93D-B527D399B98A}" dt="2024-05-06T18:57:45.021" v="770"/>
          <ac:spMkLst>
            <pc:docMk/>
            <pc:sldMk cId="134264630" sldId="287"/>
            <ac:spMk id="5" creationId="{79F47DB1-D2F1-4E95-70CC-526E78486A71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8:57:45.021" v="770"/>
          <ac:spMkLst>
            <pc:docMk/>
            <pc:sldMk cId="134264630" sldId="287"/>
            <ac:spMk id="10" creationId="{82184FF4-7029-4ED7-813A-192E60608764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8:57:45.021" v="770"/>
          <ac:spMkLst>
            <pc:docMk/>
            <pc:sldMk cId="134264630" sldId="287"/>
            <ac:spMk id="12" creationId="{AAA7AB09-557C-41AD-9113-FF9F68FA1035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8:57:45.021" v="770"/>
          <ac:spMkLst>
            <pc:docMk/>
            <pc:sldMk cId="134264630" sldId="287"/>
            <ac:spMk id="14" creationId="{EF99ECAA-1F11-4937-BBA6-51935AB44C9D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8:57:45.021" v="770"/>
          <ac:spMkLst>
            <pc:docMk/>
            <pc:sldMk cId="134264630" sldId="287"/>
            <ac:spMk id="22" creationId="{1DB043B4-68C6-45B9-82AC-A5800EADB8DB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8:57:45.021" v="770"/>
          <ac:spMkLst>
            <pc:docMk/>
            <pc:sldMk cId="134264630" sldId="287"/>
            <ac:spMk id="24" creationId="{AD4EA4DF-0E7C-4098-86F6-7D0ACAEFC0BF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8:57:45.021" v="770"/>
          <ac:spMkLst>
            <pc:docMk/>
            <pc:sldMk cId="134264630" sldId="287"/>
            <ac:spMk id="26" creationId="{FE05BC49-0F00-4C85-9AF5-A0CC5B39C8D2}"/>
          </ac:spMkLst>
        </pc:spChg>
        <pc:grpChg chg="add">
          <ac:chgData name="Gaurav Ojha VisFac" userId="S::gaurav.ojhavisfac@svkmmumbai.onmicrosoft.com::2b016dc1-31ab-4c3d-88e6-f463d28708f9" providerId="AD" clId="Web-{065587FE-5527-6FD2-D93D-B527D399B98A}" dt="2024-05-06T18:57:45.021" v="770"/>
          <ac:grpSpMkLst>
            <pc:docMk/>
            <pc:sldMk cId="134264630" sldId="287"/>
            <ac:grpSpMk id="16" creationId="{79DE9FAB-6BBA-4CFE-B67D-77B47F01ECA4}"/>
          </ac:grpSpMkLst>
        </pc:grpChg>
        <pc:picChg chg="add mod ord">
          <ac:chgData name="Gaurav Ojha VisFac" userId="S::gaurav.ojhavisfac@svkmmumbai.onmicrosoft.com::2b016dc1-31ab-4c3d-88e6-f463d28708f9" providerId="AD" clId="Web-{065587FE-5527-6FD2-D93D-B527D399B98A}" dt="2024-05-06T18:57:45.021" v="770"/>
          <ac:picMkLst>
            <pc:docMk/>
            <pc:sldMk cId="134264630" sldId="287"/>
            <ac:picMk id="4" creationId="{196E2509-F95D-140A-9E85-E762F3D269BD}"/>
          </ac:picMkLst>
        </pc:picChg>
      </pc:sldChg>
      <pc:sldChg chg="addSp delSp modSp new mod setBg">
        <pc:chgData name="Gaurav Ojha VisFac" userId="S::gaurav.ojhavisfac@svkmmumbai.onmicrosoft.com::2b016dc1-31ab-4c3d-88e6-f463d28708f9" providerId="AD" clId="Web-{065587FE-5527-6FD2-D93D-B527D399B98A}" dt="2024-05-06T19:10:55.373" v="1044"/>
        <pc:sldMkLst>
          <pc:docMk/>
          <pc:sldMk cId="98461519" sldId="288"/>
        </pc:sldMkLst>
        <pc:spChg chg="mod">
          <ac:chgData name="Gaurav Ojha VisFac" userId="S::gaurav.ojhavisfac@svkmmumbai.onmicrosoft.com::2b016dc1-31ab-4c3d-88e6-f463d28708f9" providerId="AD" clId="Web-{065587FE-5527-6FD2-D93D-B527D399B98A}" dt="2024-05-06T19:10:55.373" v="1044"/>
          <ac:spMkLst>
            <pc:docMk/>
            <pc:sldMk cId="98461519" sldId="288"/>
            <ac:spMk id="2" creationId="{B0830CAD-7E39-7D09-9111-FCF52D251FCC}"/>
          </ac:spMkLst>
        </pc:spChg>
        <pc:spChg chg="del">
          <ac:chgData name="Gaurav Ojha VisFac" userId="S::gaurav.ojhavisfac@svkmmumbai.onmicrosoft.com::2b016dc1-31ab-4c3d-88e6-f463d28708f9" providerId="AD" clId="Web-{065587FE-5527-6FD2-D93D-B527D399B98A}" dt="2024-05-06T19:10:39.170" v="1043"/>
          <ac:spMkLst>
            <pc:docMk/>
            <pc:sldMk cId="98461519" sldId="288"/>
            <ac:spMk id="3" creationId="{DE5426ED-62D8-40E7-6168-15DF272A351F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9:10:55.373" v="1044"/>
          <ac:spMkLst>
            <pc:docMk/>
            <pc:sldMk cId="98461519" sldId="288"/>
            <ac:spMk id="8" creationId="{82184FF4-7029-4ED7-813A-192E60608764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9:10:55.373" v="1044"/>
          <ac:spMkLst>
            <pc:docMk/>
            <pc:sldMk cId="98461519" sldId="288"/>
            <ac:spMk id="10" creationId="{AAA7AB09-557C-41AD-9113-FF9F68FA1035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9:10:55.373" v="1044"/>
          <ac:spMkLst>
            <pc:docMk/>
            <pc:sldMk cId="98461519" sldId="288"/>
            <ac:spMk id="12" creationId="{EF99ECAA-1F11-4937-BBA6-51935AB44C9D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9:10:55.373" v="1044"/>
          <ac:spMkLst>
            <pc:docMk/>
            <pc:sldMk cId="98461519" sldId="288"/>
            <ac:spMk id="20" creationId="{1DB043B4-68C6-45B9-82AC-A5800EADB8DB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9:10:55.373" v="1044"/>
          <ac:spMkLst>
            <pc:docMk/>
            <pc:sldMk cId="98461519" sldId="288"/>
            <ac:spMk id="22" creationId="{AD4EA4DF-0E7C-4098-86F6-7D0ACAEFC0BF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9:10:55.373" v="1044"/>
          <ac:spMkLst>
            <pc:docMk/>
            <pc:sldMk cId="98461519" sldId="288"/>
            <ac:spMk id="24" creationId="{FE05BC49-0F00-4C85-9AF5-A0CC5B39C8D2}"/>
          </ac:spMkLst>
        </pc:spChg>
        <pc:grpChg chg="add">
          <ac:chgData name="Gaurav Ojha VisFac" userId="S::gaurav.ojhavisfac@svkmmumbai.onmicrosoft.com::2b016dc1-31ab-4c3d-88e6-f463d28708f9" providerId="AD" clId="Web-{065587FE-5527-6FD2-D93D-B527D399B98A}" dt="2024-05-06T19:10:55.373" v="1044"/>
          <ac:grpSpMkLst>
            <pc:docMk/>
            <pc:sldMk cId="98461519" sldId="288"/>
            <ac:grpSpMk id="14" creationId="{79DE9FAB-6BBA-4CFE-B67D-77B47F01ECA4}"/>
          </ac:grpSpMkLst>
        </pc:grpChg>
        <pc:picChg chg="add">
          <ac:chgData name="Gaurav Ojha VisFac" userId="S::gaurav.ojhavisfac@svkmmumbai.onmicrosoft.com::2b016dc1-31ab-4c3d-88e6-f463d28708f9" providerId="AD" clId="Web-{065587FE-5527-6FD2-D93D-B527D399B98A}" dt="2024-05-06T19:10:55.373" v="1044"/>
          <ac:picMkLst>
            <pc:docMk/>
            <pc:sldMk cId="98461519" sldId="288"/>
            <ac:picMk id="4" creationId="{588A5FC1-6C99-388E-134F-22C150A46939}"/>
          </ac:picMkLst>
        </pc:picChg>
      </pc:sldChg>
      <pc:sldChg chg="addSp modSp new">
        <pc:chgData name="Gaurav Ojha VisFac" userId="S::gaurav.ojhavisfac@svkmmumbai.onmicrosoft.com::2b016dc1-31ab-4c3d-88e6-f463d28708f9" providerId="AD" clId="Web-{065587FE-5527-6FD2-D93D-B527D399B98A}" dt="2024-05-06T18:59:42.524" v="862" actId="1076"/>
        <pc:sldMkLst>
          <pc:docMk/>
          <pc:sldMk cId="438401662" sldId="289"/>
        </pc:sldMkLst>
        <pc:spChg chg="mod">
          <ac:chgData name="Gaurav Ojha VisFac" userId="S::gaurav.ojhavisfac@svkmmumbai.onmicrosoft.com::2b016dc1-31ab-4c3d-88e6-f463d28708f9" providerId="AD" clId="Web-{065587FE-5527-6FD2-D93D-B527D399B98A}" dt="2024-05-06T18:58:47.335" v="816" actId="20577"/>
          <ac:spMkLst>
            <pc:docMk/>
            <pc:sldMk cId="438401662" sldId="289"/>
            <ac:spMk id="2" creationId="{3B06B8B8-25A8-D173-9D38-E73A02AE7A73}"/>
          </ac:spMkLst>
        </pc:spChg>
        <pc:spChg chg="mod">
          <ac:chgData name="Gaurav Ojha VisFac" userId="S::gaurav.ojhavisfac@svkmmumbai.onmicrosoft.com::2b016dc1-31ab-4c3d-88e6-f463d28708f9" providerId="AD" clId="Web-{065587FE-5527-6FD2-D93D-B527D399B98A}" dt="2024-05-06T18:59:39.274" v="861" actId="20577"/>
          <ac:spMkLst>
            <pc:docMk/>
            <pc:sldMk cId="438401662" sldId="289"/>
            <ac:spMk id="3" creationId="{6D656DA7-63F8-997D-7C0B-4E8A4A413BA9}"/>
          </ac:spMkLst>
        </pc:spChg>
        <pc:picChg chg="add mod">
          <ac:chgData name="Gaurav Ojha VisFac" userId="S::gaurav.ojhavisfac@svkmmumbai.onmicrosoft.com::2b016dc1-31ab-4c3d-88e6-f463d28708f9" providerId="AD" clId="Web-{065587FE-5527-6FD2-D93D-B527D399B98A}" dt="2024-05-06T18:59:42.524" v="862" actId="1076"/>
          <ac:picMkLst>
            <pc:docMk/>
            <pc:sldMk cId="438401662" sldId="289"/>
            <ac:picMk id="4" creationId="{4D304981-FBF6-3248-7A02-78B6F2B96109}"/>
          </ac:picMkLst>
        </pc:picChg>
      </pc:sldChg>
      <pc:sldChg chg="modSp new">
        <pc:chgData name="Gaurav Ojha VisFac" userId="S::gaurav.ojhavisfac@svkmmumbai.onmicrosoft.com::2b016dc1-31ab-4c3d-88e6-f463d28708f9" providerId="AD" clId="Web-{065587FE-5527-6FD2-D93D-B527D399B98A}" dt="2024-05-06T19:05:38.178" v="949" actId="20577"/>
        <pc:sldMkLst>
          <pc:docMk/>
          <pc:sldMk cId="773522692" sldId="290"/>
        </pc:sldMkLst>
        <pc:spChg chg="mod">
          <ac:chgData name="Gaurav Ojha VisFac" userId="S::gaurav.ojhavisfac@svkmmumbai.onmicrosoft.com::2b016dc1-31ab-4c3d-88e6-f463d28708f9" providerId="AD" clId="Web-{065587FE-5527-6FD2-D93D-B527D399B98A}" dt="2024-05-06T19:04:33.114" v="873" actId="20577"/>
          <ac:spMkLst>
            <pc:docMk/>
            <pc:sldMk cId="773522692" sldId="290"/>
            <ac:spMk id="2" creationId="{A407E119-5583-DD23-FF4C-3CC1DA4795B5}"/>
          </ac:spMkLst>
        </pc:spChg>
        <pc:spChg chg="mod">
          <ac:chgData name="Gaurav Ojha VisFac" userId="S::gaurav.ojhavisfac@svkmmumbai.onmicrosoft.com::2b016dc1-31ab-4c3d-88e6-f463d28708f9" providerId="AD" clId="Web-{065587FE-5527-6FD2-D93D-B527D399B98A}" dt="2024-05-06T19:05:38.178" v="949" actId="20577"/>
          <ac:spMkLst>
            <pc:docMk/>
            <pc:sldMk cId="773522692" sldId="290"/>
            <ac:spMk id="3" creationId="{9CBDE4C2-E737-544D-B647-05E2662D4D14}"/>
          </ac:spMkLst>
        </pc:spChg>
      </pc:sldChg>
      <pc:sldChg chg="addSp delSp modSp new mod setBg">
        <pc:chgData name="Gaurav Ojha VisFac" userId="S::gaurav.ojhavisfac@svkmmumbai.onmicrosoft.com::2b016dc1-31ab-4c3d-88e6-f463d28708f9" providerId="AD" clId="Web-{065587FE-5527-6FD2-D93D-B527D399B98A}" dt="2024-05-06T19:06:16.711" v="969" actId="20577"/>
        <pc:sldMkLst>
          <pc:docMk/>
          <pc:sldMk cId="2563713923" sldId="291"/>
        </pc:sldMkLst>
        <pc:spChg chg="mod">
          <ac:chgData name="Gaurav Ojha VisFac" userId="S::gaurav.ojhavisfac@svkmmumbai.onmicrosoft.com::2b016dc1-31ab-4c3d-88e6-f463d28708f9" providerId="AD" clId="Web-{065587FE-5527-6FD2-D93D-B527D399B98A}" dt="2024-05-06T19:06:06.179" v="962"/>
          <ac:spMkLst>
            <pc:docMk/>
            <pc:sldMk cId="2563713923" sldId="291"/>
            <ac:spMk id="2" creationId="{45A5B4A1-6E7E-AA42-3F1A-5486B9E51BF1}"/>
          </ac:spMkLst>
        </pc:spChg>
        <pc:spChg chg="del mod">
          <ac:chgData name="Gaurav Ojha VisFac" userId="S::gaurav.ojhavisfac@svkmmumbai.onmicrosoft.com::2b016dc1-31ab-4c3d-88e6-f463d28708f9" providerId="AD" clId="Web-{065587FE-5527-6FD2-D93D-B527D399B98A}" dt="2024-05-06T19:06:00.148" v="961"/>
          <ac:spMkLst>
            <pc:docMk/>
            <pc:sldMk cId="2563713923" sldId="291"/>
            <ac:spMk id="3" creationId="{925DA7DA-23D8-E1B0-0C8A-25A6884F4027}"/>
          </ac:spMkLst>
        </pc:spChg>
        <pc:spChg chg="add mod">
          <ac:chgData name="Gaurav Ojha VisFac" userId="S::gaurav.ojhavisfac@svkmmumbai.onmicrosoft.com::2b016dc1-31ab-4c3d-88e6-f463d28708f9" providerId="AD" clId="Web-{065587FE-5527-6FD2-D93D-B527D399B98A}" dt="2024-05-06T19:06:16.711" v="969" actId="20577"/>
          <ac:spMkLst>
            <pc:docMk/>
            <pc:sldMk cId="2563713923" sldId="291"/>
            <ac:spMk id="8" creationId="{51A87A1D-28D3-1628-7833-87076BF9414F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9:06:06.179" v="962"/>
          <ac:spMkLst>
            <pc:docMk/>
            <pc:sldMk cId="2563713923" sldId="291"/>
            <ac:spMk id="11" creationId="{A5931BE0-4B93-4D6C-878E-ACC59D6B4587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9:06:06.179" v="962"/>
          <ac:spMkLst>
            <pc:docMk/>
            <pc:sldMk cId="2563713923" sldId="291"/>
            <ac:spMk id="13" creationId="{6FF3A87B-2255-45E0-A551-C11FAF93290C}"/>
          </ac:spMkLst>
        </pc:spChg>
        <pc:picChg chg="add mod ord">
          <ac:chgData name="Gaurav Ojha VisFac" userId="S::gaurav.ojhavisfac@svkmmumbai.onmicrosoft.com::2b016dc1-31ab-4c3d-88e6-f463d28708f9" providerId="AD" clId="Web-{065587FE-5527-6FD2-D93D-B527D399B98A}" dt="2024-05-06T19:06:06.179" v="962"/>
          <ac:picMkLst>
            <pc:docMk/>
            <pc:sldMk cId="2563713923" sldId="291"/>
            <ac:picMk id="4" creationId="{8263DCCB-DBE4-5F6E-DDB2-036D6207E5E8}"/>
          </ac:picMkLst>
        </pc:picChg>
      </pc:sldChg>
      <pc:sldChg chg="addSp delSp modSp new mod setBg">
        <pc:chgData name="Gaurav Ojha VisFac" userId="S::gaurav.ojhavisfac@svkmmumbai.onmicrosoft.com::2b016dc1-31ab-4c3d-88e6-f463d28708f9" providerId="AD" clId="Web-{065587FE-5527-6FD2-D93D-B527D399B98A}" dt="2024-05-06T19:07:30.009" v="1002" actId="14100"/>
        <pc:sldMkLst>
          <pc:docMk/>
          <pc:sldMk cId="3942779210" sldId="292"/>
        </pc:sldMkLst>
        <pc:spChg chg="mod">
          <ac:chgData name="Gaurav Ojha VisFac" userId="S::gaurav.ojhavisfac@svkmmumbai.onmicrosoft.com::2b016dc1-31ab-4c3d-88e6-f463d28708f9" providerId="AD" clId="Web-{065587FE-5527-6FD2-D93D-B527D399B98A}" dt="2024-05-06T19:07:15.915" v="994"/>
          <ac:spMkLst>
            <pc:docMk/>
            <pc:sldMk cId="3942779210" sldId="292"/>
            <ac:spMk id="2" creationId="{649D5D5A-6F8D-E890-8383-93367B5E496D}"/>
          </ac:spMkLst>
        </pc:spChg>
        <pc:spChg chg="mod ord">
          <ac:chgData name="Gaurav Ojha VisFac" userId="S::gaurav.ojhavisfac@svkmmumbai.onmicrosoft.com::2b016dc1-31ab-4c3d-88e6-f463d28708f9" providerId="AD" clId="Web-{065587FE-5527-6FD2-D93D-B527D399B98A}" dt="2024-05-06T19:07:23.947" v="1000" actId="20577"/>
          <ac:spMkLst>
            <pc:docMk/>
            <pc:sldMk cId="3942779210" sldId="292"/>
            <ac:spMk id="3" creationId="{3C10C83E-D55C-37EF-1B4B-37EB6599BE18}"/>
          </ac:spMkLst>
        </pc:spChg>
        <pc:spChg chg="add del">
          <ac:chgData name="Gaurav Ojha VisFac" userId="S::gaurav.ojhavisfac@svkmmumbai.onmicrosoft.com::2b016dc1-31ab-4c3d-88e6-f463d28708f9" providerId="AD" clId="Web-{065587FE-5527-6FD2-D93D-B527D399B98A}" dt="2024-05-06T19:07:15.915" v="993"/>
          <ac:spMkLst>
            <pc:docMk/>
            <pc:sldMk cId="3942779210" sldId="292"/>
            <ac:spMk id="9" creationId="{A5931BE0-4B93-4D6C-878E-ACC59D6B4587}"/>
          </ac:spMkLst>
        </pc:spChg>
        <pc:spChg chg="add del">
          <ac:chgData name="Gaurav Ojha VisFac" userId="S::gaurav.ojhavisfac@svkmmumbai.onmicrosoft.com::2b016dc1-31ab-4c3d-88e6-f463d28708f9" providerId="AD" clId="Web-{065587FE-5527-6FD2-D93D-B527D399B98A}" dt="2024-05-06T19:07:15.915" v="993"/>
          <ac:spMkLst>
            <pc:docMk/>
            <pc:sldMk cId="3942779210" sldId="292"/>
            <ac:spMk id="11" creationId="{6FF3A87B-2255-45E0-A551-C11FAF93290C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9:07:15.915" v="994"/>
          <ac:spMkLst>
            <pc:docMk/>
            <pc:sldMk cId="3942779210" sldId="292"/>
            <ac:spMk id="13" creationId="{A5931BE0-4B93-4D6C-878E-ACC59D6B4587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9:07:15.915" v="994"/>
          <ac:spMkLst>
            <pc:docMk/>
            <pc:sldMk cId="3942779210" sldId="292"/>
            <ac:spMk id="14" creationId="{FD3E50C4-0603-4524-A349-442067B88BF6}"/>
          </ac:spMkLst>
        </pc:spChg>
        <pc:picChg chg="add mod">
          <ac:chgData name="Gaurav Ojha VisFac" userId="S::gaurav.ojhavisfac@svkmmumbai.onmicrosoft.com::2b016dc1-31ab-4c3d-88e6-f463d28708f9" providerId="AD" clId="Web-{065587FE-5527-6FD2-D93D-B527D399B98A}" dt="2024-05-06T19:07:30.009" v="1002" actId="14100"/>
          <ac:picMkLst>
            <pc:docMk/>
            <pc:sldMk cId="3942779210" sldId="292"/>
            <ac:picMk id="4" creationId="{9CAB4C67-044F-C195-8ADA-6547C646BD42}"/>
          </ac:picMkLst>
        </pc:picChg>
      </pc:sldChg>
      <pc:sldChg chg="addSp delSp modSp new mod setBg">
        <pc:chgData name="Gaurav Ojha VisFac" userId="S::gaurav.ojhavisfac@svkmmumbai.onmicrosoft.com::2b016dc1-31ab-4c3d-88e6-f463d28708f9" providerId="AD" clId="Web-{065587FE-5527-6FD2-D93D-B527D399B98A}" dt="2024-05-06T19:08:55.683" v="1028" actId="20577"/>
        <pc:sldMkLst>
          <pc:docMk/>
          <pc:sldMk cId="3731996494" sldId="293"/>
        </pc:sldMkLst>
        <pc:spChg chg="mod">
          <ac:chgData name="Gaurav Ojha VisFac" userId="S::gaurav.ojhavisfac@svkmmumbai.onmicrosoft.com::2b016dc1-31ab-4c3d-88e6-f463d28708f9" providerId="AD" clId="Web-{065587FE-5527-6FD2-D93D-B527D399B98A}" dt="2024-05-06T19:08:48.074" v="1024"/>
          <ac:spMkLst>
            <pc:docMk/>
            <pc:sldMk cId="3731996494" sldId="293"/>
            <ac:spMk id="2" creationId="{00AB485F-09BB-C3B1-BC53-3E605AEE9AC4}"/>
          </ac:spMkLst>
        </pc:spChg>
        <pc:spChg chg="mod ord">
          <ac:chgData name="Gaurav Ojha VisFac" userId="S::gaurav.ojhavisfac@svkmmumbai.onmicrosoft.com::2b016dc1-31ab-4c3d-88e6-f463d28708f9" providerId="AD" clId="Web-{065587FE-5527-6FD2-D93D-B527D399B98A}" dt="2024-05-06T19:08:55.683" v="1028" actId="20577"/>
          <ac:spMkLst>
            <pc:docMk/>
            <pc:sldMk cId="3731996494" sldId="293"/>
            <ac:spMk id="3" creationId="{8C753E57-5C5E-E8FE-C95F-1B6CD76F0573}"/>
          </ac:spMkLst>
        </pc:spChg>
        <pc:spChg chg="add del">
          <ac:chgData name="Gaurav Ojha VisFac" userId="S::gaurav.ojhavisfac@svkmmumbai.onmicrosoft.com::2b016dc1-31ab-4c3d-88e6-f463d28708f9" providerId="AD" clId="Web-{065587FE-5527-6FD2-D93D-B527D399B98A}" dt="2024-05-06T19:08:18.042" v="1011"/>
          <ac:spMkLst>
            <pc:docMk/>
            <pc:sldMk cId="3731996494" sldId="293"/>
            <ac:spMk id="9" creationId="{A5931BE0-4B93-4D6C-878E-ACC59D6B4587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9:08:48.074" v="1024"/>
          <ac:spMkLst>
            <pc:docMk/>
            <pc:sldMk cId="3731996494" sldId="293"/>
            <ac:spMk id="10" creationId="{A5931BE0-4B93-4D6C-878E-ACC59D6B4587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9:08:48.074" v="1024"/>
          <ac:spMkLst>
            <pc:docMk/>
            <pc:sldMk cId="3731996494" sldId="293"/>
            <ac:spMk id="12" creationId="{FD3E50C4-0603-4524-A349-442067B88BF6}"/>
          </ac:spMkLst>
        </pc:spChg>
        <pc:spChg chg="add del">
          <ac:chgData name="Gaurav Ojha VisFac" userId="S::gaurav.ojhavisfac@svkmmumbai.onmicrosoft.com::2b016dc1-31ab-4c3d-88e6-f463d28708f9" providerId="AD" clId="Web-{065587FE-5527-6FD2-D93D-B527D399B98A}" dt="2024-05-06T19:08:18.042" v="1011"/>
          <ac:spMkLst>
            <pc:docMk/>
            <pc:sldMk cId="3731996494" sldId="293"/>
            <ac:spMk id="16" creationId="{D166A8AB-8924-421C-BCED-B54DBC4054E0}"/>
          </ac:spMkLst>
        </pc:spChg>
        <pc:spChg chg="add del">
          <ac:chgData name="Gaurav Ojha VisFac" userId="S::gaurav.ojhavisfac@svkmmumbai.onmicrosoft.com::2b016dc1-31ab-4c3d-88e6-f463d28708f9" providerId="AD" clId="Web-{065587FE-5527-6FD2-D93D-B527D399B98A}" dt="2024-05-06T19:08:34.323" v="1021"/>
          <ac:spMkLst>
            <pc:docMk/>
            <pc:sldMk cId="3731996494" sldId="293"/>
            <ac:spMk id="17" creationId="{D20AE261-8977-4583-A036-88CC1CE1AEBF}"/>
          </ac:spMkLst>
        </pc:spChg>
        <pc:spChg chg="add del">
          <ac:chgData name="Gaurav Ojha VisFac" userId="S::gaurav.ojhavisfac@svkmmumbai.onmicrosoft.com::2b016dc1-31ab-4c3d-88e6-f463d28708f9" providerId="AD" clId="Web-{065587FE-5527-6FD2-D93D-B527D399B98A}" dt="2024-05-06T19:08:34.323" v="1021"/>
          <ac:spMkLst>
            <pc:docMk/>
            <pc:sldMk cId="3731996494" sldId="293"/>
            <ac:spMk id="18" creationId="{A5931BE0-4B93-4D6C-878E-ACC59D6B4587}"/>
          </ac:spMkLst>
        </pc:spChg>
        <pc:spChg chg="add del">
          <ac:chgData name="Gaurav Ojha VisFac" userId="S::gaurav.ojhavisfac@svkmmumbai.onmicrosoft.com::2b016dc1-31ab-4c3d-88e6-f463d28708f9" providerId="AD" clId="Web-{065587FE-5527-6FD2-D93D-B527D399B98A}" dt="2024-05-06T19:08:34.323" v="1021"/>
          <ac:spMkLst>
            <pc:docMk/>
            <pc:sldMk cId="3731996494" sldId="293"/>
            <ac:spMk id="19" creationId="{DE950493-A53F-4D4C-9157-A238C4B2A731}"/>
          </ac:spMkLst>
        </pc:spChg>
        <pc:grpChg chg="add del">
          <ac:chgData name="Gaurav Ojha VisFac" userId="S::gaurav.ojhavisfac@svkmmumbai.onmicrosoft.com::2b016dc1-31ab-4c3d-88e6-f463d28708f9" providerId="AD" clId="Web-{065587FE-5527-6FD2-D93D-B527D399B98A}" dt="2024-05-06T19:08:18.042" v="1011"/>
          <ac:grpSpMkLst>
            <pc:docMk/>
            <pc:sldMk cId="3731996494" sldId="293"/>
            <ac:grpSpMk id="11" creationId="{9F2D4ED5-DC78-4C88-97AA-483206C53E90}"/>
          </ac:grpSpMkLst>
        </pc:grpChg>
        <pc:grpChg chg="add del">
          <ac:chgData name="Gaurav Ojha VisFac" userId="S::gaurav.ojhavisfac@svkmmumbai.onmicrosoft.com::2b016dc1-31ab-4c3d-88e6-f463d28708f9" providerId="AD" clId="Web-{065587FE-5527-6FD2-D93D-B527D399B98A}" dt="2024-05-06T19:08:34.323" v="1021"/>
          <ac:grpSpMkLst>
            <pc:docMk/>
            <pc:sldMk cId="3731996494" sldId="293"/>
            <ac:grpSpMk id="13" creationId="{FF1EAF9B-8869-450E-98BF-FD6EA6564B03}"/>
          </ac:grpSpMkLst>
        </pc:grpChg>
        <pc:picChg chg="add del mod">
          <ac:chgData name="Gaurav Ojha VisFac" userId="S::gaurav.ojhavisfac@svkmmumbai.onmicrosoft.com::2b016dc1-31ab-4c3d-88e6-f463d28708f9" providerId="AD" clId="Web-{065587FE-5527-6FD2-D93D-B527D399B98A}" dt="2024-05-06T19:08:36.355" v="1022"/>
          <ac:picMkLst>
            <pc:docMk/>
            <pc:sldMk cId="3731996494" sldId="293"/>
            <ac:picMk id="4" creationId="{6880A103-2B39-9671-1366-B94EEDEDE4AC}"/>
          </ac:picMkLst>
        </pc:picChg>
        <pc:picChg chg="add mod">
          <ac:chgData name="Gaurav Ojha VisFac" userId="S::gaurav.ojhavisfac@svkmmumbai.onmicrosoft.com::2b016dc1-31ab-4c3d-88e6-f463d28708f9" providerId="AD" clId="Web-{065587FE-5527-6FD2-D93D-B527D399B98A}" dt="2024-05-06T19:08:48.074" v="1024"/>
          <ac:picMkLst>
            <pc:docMk/>
            <pc:sldMk cId="3731996494" sldId="293"/>
            <ac:picMk id="5" creationId="{51D97313-E034-6D30-33BD-5372E450602F}"/>
          </ac:picMkLst>
        </pc:picChg>
      </pc:sldChg>
      <pc:sldChg chg="addSp modSp new mod setBg">
        <pc:chgData name="Gaurav Ojha VisFac" userId="S::gaurav.ojhavisfac@svkmmumbai.onmicrosoft.com::2b016dc1-31ab-4c3d-88e6-f463d28708f9" providerId="AD" clId="Web-{065587FE-5527-6FD2-D93D-B527D399B98A}" dt="2024-05-06T19:10:14.357" v="1042" actId="14100"/>
        <pc:sldMkLst>
          <pc:docMk/>
          <pc:sldMk cId="4004484639" sldId="294"/>
        </pc:sldMkLst>
        <pc:spChg chg="mod">
          <ac:chgData name="Gaurav Ojha VisFac" userId="S::gaurav.ojhavisfac@svkmmumbai.onmicrosoft.com::2b016dc1-31ab-4c3d-88e6-f463d28708f9" providerId="AD" clId="Web-{065587FE-5527-6FD2-D93D-B527D399B98A}" dt="2024-05-06T19:10:04.388" v="1037"/>
          <ac:spMkLst>
            <pc:docMk/>
            <pc:sldMk cId="4004484639" sldId="294"/>
            <ac:spMk id="2" creationId="{4DCE136A-13E3-548A-21D6-1AC158274FDE}"/>
          </ac:spMkLst>
        </pc:spChg>
        <pc:spChg chg="mod ord">
          <ac:chgData name="Gaurav Ojha VisFac" userId="S::gaurav.ojhavisfac@svkmmumbai.onmicrosoft.com::2b016dc1-31ab-4c3d-88e6-f463d28708f9" providerId="AD" clId="Web-{065587FE-5527-6FD2-D93D-B527D399B98A}" dt="2024-05-06T19:10:11.591" v="1041" actId="20577"/>
          <ac:spMkLst>
            <pc:docMk/>
            <pc:sldMk cId="4004484639" sldId="294"/>
            <ac:spMk id="3" creationId="{60B3628D-1DA9-A4A2-8731-DEF3F83428EA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9:10:04.388" v="1037"/>
          <ac:spMkLst>
            <pc:docMk/>
            <pc:sldMk cId="4004484639" sldId="294"/>
            <ac:spMk id="9" creationId="{A5931BE0-4B93-4D6C-878E-ACC59D6B4587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9:10:04.388" v="1037"/>
          <ac:spMkLst>
            <pc:docMk/>
            <pc:sldMk cId="4004484639" sldId="294"/>
            <ac:spMk id="11" creationId="{FD3E50C4-0603-4524-A349-442067B88BF6}"/>
          </ac:spMkLst>
        </pc:spChg>
        <pc:picChg chg="add mod">
          <ac:chgData name="Gaurav Ojha VisFac" userId="S::gaurav.ojhavisfac@svkmmumbai.onmicrosoft.com::2b016dc1-31ab-4c3d-88e6-f463d28708f9" providerId="AD" clId="Web-{065587FE-5527-6FD2-D93D-B527D399B98A}" dt="2024-05-06T19:10:14.357" v="1042" actId="14100"/>
          <ac:picMkLst>
            <pc:docMk/>
            <pc:sldMk cId="4004484639" sldId="294"/>
            <ac:picMk id="4" creationId="{5ADBB409-FDB0-0FFF-90EF-BE74E14F489B}"/>
          </ac:picMkLst>
        </pc:picChg>
      </pc:sldChg>
      <pc:sldChg chg="modSp new">
        <pc:chgData name="Gaurav Ojha VisFac" userId="S::gaurav.ojhavisfac@svkmmumbai.onmicrosoft.com::2b016dc1-31ab-4c3d-88e6-f463d28708f9" providerId="AD" clId="Web-{065587FE-5527-6FD2-D93D-B527D399B98A}" dt="2024-05-06T19:33:11.332" v="1064" actId="20577"/>
        <pc:sldMkLst>
          <pc:docMk/>
          <pc:sldMk cId="2465531537" sldId="295"/>
        </pc:sldMkLst>
        <pc:spChg chg="mod">
          <ac:chgData name="Gaurav Ojha VisFac" userId="S::gaurav.ojhavisfac@svkmmumbai.onmicrosoft.com::2b016dc1-31ab-4c3d-88e6-f463d28708f9" providerId="AD" clId="Web-{065587FE-5527-6FD2-D93D-B527D399B98A}" dt="2024-05-06T19:14:20.409" v="1055" actId="20577"/>
          <ac:spMkLst>
            <pc:docMk/>
            <pc:sldMk cId="2465531537" sldId="295"/>
            <ac:spMk id="2" creationId="{B315B252-0978-3625-754A-2416D7ED69D6}"/>
          </ac:spMkLst>
        </pc:spChg>
        <pc:spChg chg="mod">
          <ac:chgData name="Gaurav Ojha VisFac" userId="S::gaurav.ojhavisfac@svkmmumbai.onmicrosoft.com::2b016dc1-31ab-4c3d-88e6-f463d28708f9" providerId="AD" clId="Web-{065587FE-5527-6FD2-D93D-B527D399B98A}" dt="2024-05-06T19:33:11.332" v="1064" actId="20577"/>
          <ac:spMkLst>
            <pc:docMk/>
            <pc:sldMk cId="2465531537" sldId="295"/>
            <ac:spMk id="3" creationId="{DA2E70D7-4CD7-C6AD-9609-177DD1CB7D43}"/>
          </ac:spMkLst>
        </pc:spChg>
      </pc:sldChg>
      <pc:sldChg chg="addSp delSp modSp new mod setBg">
        <pc:chgData name="Gaurav Ojha VisFac" userId="S::gaurav.ojhavisfac@svkmmumbai.onmicrosoft.com::2b016dc1-31ab-4c3d-88e6-f463d28708f9" providerId="AD" clId="Web-{065587FE-5527-6FD2-D93D-B527D399B98A}" dt="2024-05-06T19:34:08.678" v="1084"/>
        <pc:sldMkLst>
          <pc:docMk/>
          <pc:sldMk cId="2921655140" sldId="296"/>
        </pc:sldMkLst>
        <pc:spChg chg="mod">
          <ac:chgData name="Gaurav Ojha VisFac" userId="S::gaurav.ojhavisfac@svkmmumbai.onmicrosoft.com::2b016dc1-31ab-4c3d-88e6-f463d28708f9" providerId="AD" clId="Web-{065587FE-5527-6FD2-D93D-B527D399B98A}" dt="2024-05-06T19:34:08.678" v="1084"/>
          <ac:spMkLst>
            <pc:docMk/>
            <pc:sldMk cId="2921655140" sldId="296"/>
            <ac:spMk id="2" creationId="{2B51E9AE-96F0-5E0D-296D-AC3DEF600E44}"/>
          </ac:spMkLst>
        </pc:spChg>
        <pc:spChg chg="del">
          <ac:chgData name="Gaurav Ojha VisFac" userId="S::gaurav.ojhavisfac@svkmmumbai.onmicrosoft.com::2b016dc1-31ab-4c3d-88e6-f463d28708f9" providerId="AD" clId="Web-{065587FE-5527-6FD2-D93D-B527D399B98A}" dt="2024-05-06T19:33:40.348" v="1082"/>
          <ac:spMkLst>
            <pc:docMk/>
            <pc:sldMk cId="2921655140" sldId="296"/>
            <ac:spMk id="3" creationId="{048DF30D-1240-77CB-F9DE-A87DB8D1DBB5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9:34:08.678" v="1084"/>
          <ac:spMkLst>
            <pc:docMk/>
            <pc:sldMk cId="2921655140" sldId="296"/>
            <ac:spMk id="7" creationId="{82184FF4-7029-4ED7-813A-192E60608764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9:34:08.678" v="1084"/>
          <ac:spMkLst>
            <pc:docMk/>
            <pc:sldMk cId="2921655140" sldId="296"/>
            <ac:spMk id="9" creationId="{AAA7AB09-557C-41AD-9113-FF9F68FA1035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9:34:08.678" v="1084"/>
          <ac:spMkLst>
            <pc:docMk/>
            <pc:sldMk cId="2921655140" sldId="296"/>
            <ac:spMk id="11" creationId="{EF99ECAA-1F11-4937-BBA6-51935AB44C9D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9:34:08.678" v="1084"/>
          <ac:spMkLst>
            <pc:docMk/>
            <pc:sldMk cId="2921655140" sldId="296"/>
            <ac:spMk id="19" creationId="{940082A1-24A5-4276-83A4-39E993BD691B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9:34:08.678" v="1084"/>
          <ac:spMkLst>
            <pc:docMk/>
            <pc:sldMk cId="2921655140" sldId="296"/>
            <ac:spMk id="21" creationId="{6D840B21-A957-4CFE-AA5B-9711DF6D3305}"/>
          </ac:spMkLst>
        </pc:spChg>
        <pc:grpChg chg="add">
          <ac:chgData name="Gaurav Ojha VisFac" userId="S::gaurav.ojhavisfac@svkmmumbai.onmicrosoft.com::2b016dc1-31ab-4c3d-88e6-f463d28708f9" providerId="AD" clId="Web-{065587FE-5527-6FD2-D93D-B527D399B98A}" dt="2024-05-06T19:34:08.678" v="1084"/>
          <ac:grpSpMkLst>
            <pc:docMk/>
            <pc:sldMk cId="2921655140" sldId="296"/>
            <ac:grpSpMk id="13" creationId="{79DE9FAB-6BBA-4CFE-B67D-77B47F01ECA4}"/>
          </ac:grpSpMkLst>
        </pc:grpChg>
        <pc:grpChg chg="add">
          <ac:chgData name="Gaurav Ojha VisFac" userId="S::gaurav.ojhavisfac@svkmmumbai.onmicrosoft.com::2b016dc1-31ab-4c3d-88e6-f463d28708f9" providerId="AD" clId="Web-{065587FE-5527-6FD2-D93D-B527D399B98A}" dt="2024-05-06T19:34:08.678" v="1084"/>
          <ac:grpSpMkLst>
            <pc:docMk/>
            <pc:sldMk cId="2921655140" sldId="296"/>
            <ac:grpSpMk id="23" creationId="{DBFD4376-13D5-43C1-86D8-8133A9D886E1}"/>
          </ac:grpSpMkLst>
        </pc:grpChg>
      </pc:sldChg>
      <pc:sldChg chg="addSp delSp modSp new mod setBg">
        <pc:chgData name="Gaurav Ojha VisFac" userId="S::gaurav.ojhavisfac@svkmmumbai.onmicrosoft.com::2b016dc1-31ab-4c3d-88e6-f463d28708f9" providerId="AD" clId="Web-{065587FE-5527-6FD2-D93D-B527D399B98A}" dt="2024-05-06T19:38:40.016" v="1100"/>
        <pc:sldMkLst>
          <pc:docMk/>
          <pc:sldMk cId="3670274791" sldId="297"/>
        </pc:sldMkLst>
        <pc:spChg chg="mod">
          <ac:chgData name="Gaurav Ojha VisFac" userId="S::gaurav.ojhavisfac@svkmmumbai.onmicrosoft.com::2b016dc1-31ab-4c3d-88e6-f463d28708f9" providerId="AD" clId="Web-{065587FE-5527-6FD2-D93D-B527D399B98A}" dt="2024-05-06T19:38:40.016" v="1100"/>
          <ac:spMkLst>
            <pc:docMk/>
            <pc:sldMk cId="3670274791" sldId="297"/>
            <ac:spMk id="2" creationId="{07541BB1-0EC5-EC02-35D7-8D99B1CA8CFE}"/>
          </ac:spMkLst>
        </pc:spChg>
        <pc:spChg chg="del mod">
          <ac:chgData name="Gaurav Ojha VisFac" userId="S::gaurav.ojhavisfac@svkmmumbai.onmicrosoft.com::2b016dc1-31ab-4c3d-88e6-f463d28708f9" providerId="AD" clId="Web-{065587FE-5527-6FD2-D93D-B527D399B98A}" dt="2024-05-06T19:38:12.531" v="1099"/>
          <ac:spMkLst>
            <pc:docMk/>
            <pc:sldMk cId="3670274791" sldId="297"/>
            <ac:spMk id="3" creationId="{A8AAF8FD-5460-48B1-5BB3-10E4ED92339B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9:38:40.016" v="1100"/>
          <ac:spMkLst>
            <pc:docMk/>
            <pc:sldMk cId="3670274791" sldId="297"/>
            <ac:spMk id="9" creationId="{82184FF4-7029-4ED7-813A-192E60608764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9:38:40.016" v="1100"/>
          <ac:spMkLst>
            <pc:docMk/>
            <pc:sldMk cId="3670274791" sldId="297"/>
            <ac:spMk id="11" creationId="{AAA7AB09-557C-41AD-9113-FF9F68FA1035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9:38:40.016" v="1100"/>
          <ac:spMkLst>
            <pc:docMk/>
            <pc:sldMk cId="3670274791" sldId="297"/>
            <ac:spMk id="13" creationId="{EF99ECAA-1F11-4937-BBA6-51935AB44C9D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9:38:40.016" v="1100"/>
          <ac:spMkLst>
            <pc:docMk/>
            <pc:sldMk cId="3670274791" sldId="297"/>
            <ac:spMk id="21" creationId="{1DB043B4-68C6-45B9-82AC-A5800EADB8DB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9:38:40.016" v="1100"/>
          <ac:spMkLst>
            <pc:docMk/>
            <pc:sldMk cId="3670274791" sldId="297"/>
            <ac:spMk id="23" creationId="{28A00A08-E4E6-4184-B484-E0E034072AE0}"/>
          </ac:spMkLst>
        </pc:spChg>
        <pc:grpChg chg="add">
          <ac:chgData name="Gaurav Ojha VisFac" userId="S::gaurav.ojhavisfac@svkmmumbai.onmicrosoft.com::2b016dc1-31ab-4c3d-88e6-f463d28708f9" providerId="AD" clId="Web-{065587FE-5527-6FD2-D93D-B527D399B98A}" dt="2024-05-06T19:38:40.016" v="1100"/>
          <ac:grpSpMkLst>
            <pc:docMk/>
            <pc:sldMk cId="3670274791" sldId="297"/>
            <ac:grpSpMk id="15" creationId="{79DE9FAB-6BBA-4CFE-B67D-77B47F01ECA4}"/>
          </ac:grpSpMkLst>
        </pc:grpChg>
        <pc:grpChg chg="add">
          <ac:chgData name="Gaurav Ojha VisFac" userId="S::gaurav.ojhavisfac@svkmmumbai.onmicrosoft.com::2b016dc1-31ab-4c3d-88e6-f463d28708f9" providerId="AD" clId="Web-{065587FE-5527-6FD2-D93D-B527D399B98A}" dt="2024-05-06T19:38:40.016" v="1100"/>
          <ac:grpSpMkLst>
            <pc:docMk/>
            <pc:sldMk cId="3670274791" sldId="297"/>
            <ac:grpSpMk id="25" creationId="{0780E404-3121-4F33-AF2D-65F659A97798}"/>
          </ac:grpSpMkLst>
        </pc:grpChg>
        <pc:grpChg chg="add">
          <ac:chgData name="Gaurav Ojha VisFac" userId="S::gaurav.ojhavisfac@svkmmumbai.onmicrosoft.com::2b016dc1-31ab-4c3d-88e6-f463d28708f9" providerId="AD" clId="Web-{065587FE-5527-6FD2-D93D-B527D399B98A}" dt="2024-05-06T19:38:40.016" v="1100"/>
          <ac:grpSpMkLst>
            <pc:docMk/>
            <pc:sldMk cId="3670274791" sldId="297"/>
            <ac:grpSpMk id="29" creationId="{4B158E9A-DBF4-4AA7-B6B7-8C8EB2FBDD68}"/>
          </ac:grpSpMkLst>
        </pc:grpChg>
        <pc:picChg chg="add mod ord">
          <ac:chgData name="Gaurav Ojha VisFac" userId="S::gaurav.ojhavisfac@svkmmumbai.onmicrosoft.com::2b016dc1-31ab-4c3d-88e6-f463d28708f9" providerId="AD" clId="Web-{065587FE-5527-6FD2-D93D-B527D399B98A}" dt="2024-05-06T19:38:40.016" v="1100"/>
          <ac:picMkLst>
            <pc:docMk/>
            <pc:sldMk cId="3670274791" sldId="297"/>
            <ac:picMk id="4" creationId="{53AC8C99-41F7-265D-08A2-60550835EF5C}"/>
          </ac:picMkLst>
        </pc:picChg>
      </pc:sldChg>
      <pc:sldChg chg="addSp delSp modSp new mod setBg">
        <pc:chgData name="Gaurav Ojha VisFac" userId="S::gaurav.ojhavisfac@svkmmumbai.onmicrosoft.com::2b016dc1-31ab-4c3d-88e6-f463d28708f9" providerId="AD" clId="Web-{065587FE-5527-6FD2-D93D-B527D399B98A}" dt="2024-05-06T19:42:27.214" v="1106"/>
        <pc:sldMkLst>
          <pc:docMk/>
          <pc:sldMk cId="1415017345" sldId="298"/>
        </pc:sldMkLst>
        <pc:spChg chg="mod">
          <ac:chgData name="Gaurav Ojha VisFac" userId="S::gaurav.ojhavisfac@svkmmumbai.onmicrosoft.com::2b016dc1-31ab-4c3d-88e6-f463d28708f9" providerId="AD" clId="Web-{065587FE-5527-6FD2-D93D-B527D399B98A}" dt="2024-05-06T19:42:27.214" v="1106"/>
          <ac:spMkLst>
            <pc:docMk/>
            <pc:sldMk cId="1415017345" sldId="298"/>
            <ac:spMk id="2" creationId="{42D82884-32A1-E4C9-7504-C8AEC26BD696}"/>
          </ac:spMkLst>
        </pc:spChg>
        <pc:spChg chg="del mod">
          <ac:chgData name="Gaurav Ojha VisFac" userId="S::gaurav.ojhavisfac@svkmmumbai.onmicrosoft.com::2b016dc1-31ab-4c3d-88e6-f463d28708f9" providerId="AD" clId="Web-{065587FE-5527-6FD2-D93D-B527D399B98A}" dt="2024-05-06T19:42:23.729" v="1105"/>
          <ac:spMkLst>
            <pc:docMk/>
            <pc:sldMk cId="1415017345" sldId="298"/>
            <ac:spMk id="3" creationId="{C4C44586-7A01-CD5E-6BEE-4BF9D06A4F9F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9:42:27.214" v="1106"/>
          <ac:spMkLst>
            <pc:docMk/>
            <pc:sldMk cId="1415017345" sldId="298"/>
            <ac:spMk id="9" creationId="{82184FF4-7029-4ED7-813A-192E60608764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9:42:27.214" v="1106"/>
          <ac:spMkLst>
            <pc:docMk/>
            <pc:sldMk cId="1415017345" sldId="298"/>
            <ac:spMk id="11" creationId="{AAA7AB09-557C-41AD-9113-FF9F68FA1035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9:42:27.214" v="1106"/>
          <ac:spMkLst>
            <pc:docMk/>
            <pc:sldMk cId="1415017345" sldId="298"/>
            <ac:spMk id="13" creationId="{EF99ECAA-1F11-4937-BBA6-51935AB44C9D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9:42:27.214" v="1106"/>
          <ac:spMkLst>
            <pc:docMk/>
            <pc:sldMk cId="1415017345" sldId="298"/>
            <ac:spMk id="21" creationId="{1DB043B4-68C6-45B9-82AC-A5800EADB8DB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9:42:27.214" v="1106"/>
          <ac:spMkLst>
            <pc:docMk/>
            <pc:sldMk cId="1415017345" sldId="298"/>
            <ac:spMk id="23" creationId="{28A00A08-E4E6-4184-B484-E0E034072AE0}"/>
          </ac:spMkLst>
        </pc:spChg>
        <pc:grpChg chg="add">
          <ac:chgData name="Gaurav Ojha VisFac" userId="S::gaurav.ojhavisfac@svkmmumbai.onmicrosoft.com::2b016dc1-31ab-4c3d-88e6-f463d28708f9" providerId="AD" clId="Web-{065587FE-5527-6FD2-D93D-B527D399B98A}" dt="2024-05-06T19:42:27.214" v="1106"/>
          <ac:grpSpMkLst>
            <pc:docMk/>
            <pc:sldMk cId="1415017345" sldId="298"/>
            <ac:grpSpMk id="15" creationId="{79DE9FAB-6BBA-4CFE-B67D-77B47F01ECA4}"/>
          </ac:grpSpMkLst>
        </pc:grpChg>
        <pc:grpChg chg="add">
          <ac:chgData name="Gaurav Ojha VisFac" userId="S::gaurav.ojhavisfac@svkmmumbai.onmicrosoft.com::2b016dc1-31ab-4c3d-88e6-f463d28708f9" providerId="AD" clId="Web-{065587FE-5527-6FD2-D93D-B527D399B98A}" dt="2024-05-06T19:42:27.214" v="1106"/>
          <ac:grpSpMkLst>
            <pc:docMk/>
            <pc:sldMk cId="1415017345" sldId="298"/>
            <ac:grpSpMk id="25" creationId="{0780E404-3121-4F33-AF2D-65F659A97798}"/>
          </ac:grpSpMkLst>
        </pc:grpChg>
        <pc:grpChg chg="add">
          <ac:chgData name="Gaurav Ojha VisFac" userId="S::gaurav.ojhavisfac@svkmmumbai.onmicrosoft.com::2b016dc1-31ab-4c3d-88e6-f463d28708f9" providerId="AD" clId="Web-{065587FE-5527-6FD2-D93D-B527D399B98A}" dt="2024-05-06T19:42:27.214" v="1106"/>
          <ac:grpSpMkLst>
            <pc:docMk/>
            <pc:sldMk cId="1415017345" sldId="298"/>
            <ac:grpSpMk id="29" creationId="{4B158E9A-DBF4-4AA7-B6B7-8C8EB2FBDD68}"/>
          </ac:grpSpMkLst>
        </pc:grpChg>
        <pc:picChg chg="add mod ord">
          <ac:chgData name="Gaurav Ojha VisFac" userId="S::gaurav.ojhavisfac@svkmmumbai.onmicrosoft.com::2b016dc1-31ab-4c3d-88e6-f463d28708f9" providerId="AD" clId="Web-{065587FE-5527-6FD2-D93D-B527D399B98A}" dt="2024-05-06T19:42:27.214" v="1106"/>
          <ac:picMkLst>
            <pc:docMk/>
            <pc:sldMk cId="1415017345" sldId="298"/>
            <ac:picMk id="4" creationId="{18272A83-17CE-0256-CEDD-323E92C6F45A}"/>
          </ac:picMkLst>
        </pc:picChg>
      </pc:sldChg>
      <pc:sldChg chg="addSp delSp modSp new mod setBg">
        <pc:chgData name="Gaurav Ojha VisFac" userId="S::gaurav.ojhavisfac@svkmmumbai.onmicrosoft.com::2b016dc1-31ab-4c3d-88e6-f463d28708f9" providerId="AD" clId="Web-{065587FE-5527-6FD2-D93D-B527D399B98A}" dt="2024-05-06T19:45:59.602" v="1118"/>
        <pc:sldMkLst>
          <pc:docMk/>
          <pc:sldMk cId="3392681451" sldId="299"/>
        </pc:sldMkLst>
        <pc:spChg chg="mod">
          <ac:chgData name="Gaurav Ojha VisFac" userId="S::gaurav.ojhavisfac@svkmmumbai.onmicrosoft.com::2b016dc1-31ab-4c3d-88e6-f463d28708f9" providerId="AD" clId="Web-{065587FE-5527-6FD2-D93D-B527D399B98A}" dt="2024-05-06T19:45:59.602" v="1118"/>
          <ac:spMkLst>
            <pc:docMk/>
            <pc:sldMk cId="3392681451" sldId="299"/>
            <ac:spMk id="2" creationId="{ACD9645F-E0CD-C3CD-D698-26DD0410A3DF}"/>
          </ac:spMkLst>
        </pc:spChg>
        <pc:spChg chg="del mod">
          <ac:chgData name="Gaurav Ojha VisFac" userId="S::gaurav.ojhavisfac@svkmmumbai.onmicrosoft.com::2b016dc1-31ab-4c3d-88e6-f463d28708f9" providerId="AD" clId="Web-{065587FE-5527-6FD2-D93D-B527D399B98A}" dt="2024-05-06T19:45:52.758" v="1117"/>
          <ac:spMkLst>
            <pc:docMk/>
            <pc:sldMk cId="3392681451" sldId="299"/>
            <ac:spMk id="3" creationId="{64749888-D931-7E79-741C-8766E795D5AF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9:45:59.602" v="1118"/>
          <ac:spMkLst>
            <pc:docMk/>
            <pc:sldMk cId="3392681451" sldId="299"/>
            <ac:spMk id="9" creationId="{82184FF4-7029-4ED7-813A-192E60608764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9:45:59.602" v="1118"/>
          <ac:spMkLst>
            <pc:docMk/>
            <pc:sldMk cId="3392681451" sldId="299"/>
            <ac:spMk id="11" creationId="{AAA7AB09-557C-41AD-9113-FF9F68FA1035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9:45:59.602" v="1118"/>
          <ac:spMkLst>
            <pc:docMk/>
            <pc:sldMk cId="3392681451" sldId="299"/>
            <ac:spMk id="13" creationId="{EF99ECAA-1F11-4937-BBA6-51935AB44C9D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9:45:59.602" v="1118"/>
          <ac:spMkLst>
            <pc:docMk/>
            <pc:sldMk cId="3392681451" sldId="299"/>
            <ac:spMk id="21" creationId="{1DB043B4-68C6-45B9-82AC-A5800EADB8DB}"/>
          </ac:spMkLst>
        </pc:spChg>
        <pc:spChg chg="add">
          <ac:chgData name="Gaurav Ojha VisFac" userId="S::gaurav.ojhavisfac@svkmmumbai.onmicrosoft.com::2b016dc1-31ab-4c3d-88e6-f463d28708f9" providerId="AD" clId="Web-{065587FE-5527-6FD2-D93D-B527D399B98A}" dt="2024-05-06T19:45:59.602" v="1118"/>
          <ac:spMkLst>
            <pc:docMk/>
            <pc:sldMk cId="3392681451" sldId="299"/>
            <ac:spMk id="23" creationId="{28A00A08-E4E6-4184-B484-E0E034072AE0}"/>
          </ac:spMkLst>
        </pc:spChg>
        <pc:grpChg chg="add">
          <ac:chgData name="Gaurav Ojha VisFac" userId="S::gaurav.ojhavisfac@svkmmumbai.onmicrosoft.com::2b016dc1-31ab-4c3d-88e6-f463d28708f9" providerId="AD" clId="Web-{065587FE-5527-6FD2-D93D-B527D399B98A}" dt="2024-05-06T19:45:59.602" v="1118"/>
          <ac:grpSpMkLst>
            <pc:docMk/>
            <pc:sldMk cId="3392681451" sldId="299"/>
            <ac:grpSpMk id="15" creationId="{79DE9FAB-6BBA-4CFE-B67D-77B47F01ECA4}"/>
          </ac:grpSpMkLst>
        </pc:grpChg>
        <pc:grpChg chg="add">
          <ac:chgData name="Gaurav Ojha VisFac" userId="S::gaurav.ojhavisfac@svkmmumbai.onmicrosoft.com::2b016dc1-31ab-4c3d-88e6-f463d28708f9" providerId="AD" clId="Web-{065587FE-5527-6FD2-D93D-B527D399B98A}" dt="2024-05-06T19:45:59.602" v="1118"/>
          <ac:grpSpMkLst>
            <pc:docMk/>
            <pc:sldMk cId="3392681451" sldId="299"/>
            <ac:grpSpMk id="25" creationId="{0780E404-3121-4F33-AF2D-65F659A97798}"/>
          </ac:grpSpMkLst>
        </pc:grpChg>
        <pc:grpChg chg="add">
          <ac:chgData name="Gaurav Ojha VisFac" userId="S::gaurav.ojhavisfac@svkmmumbai.onmicrosoft.com::2b016dc1-31ab-4c3d-88e6-f463d28708f9" providerId="AD" clId="Web-{065587FE-5527-6FD2-D93D-B527D399B98A}" dt="2024-05-06T19:45:59.602" v="1118"/>
          <ac:grpSpMkLst>
            <pc:docMk/>
            <pc:sldMk cId="3392681451" sldId="299"/>
            <ac:grpSpMk id="29" creationId="{4B158E9A-DBF4-4AA7-B6B7-8C8EB2FBDD68}"/>
          </ac:grpSpMkLst>
        </pc:grpChg>
        <pc:picChg chg="add mod ord">
          <ac:chgData name="Gaurav Ojha VisFac" userId="S::gaurav.ojhavisfac@svkmmumbai.onmicrosoft.com::2b016dc1-31ab-4c3d-88e6-f463d28708f9" providerId="AD" clId="Web-{065587FE-5527-6FD2-D93D-B527D399B98A}" dt="2024-05-06T19:45:59.602" v="1118"/>
          <ac:picMkLst>
            <pc:docMk/>
            <pc:sldMk cId="3392681451" sldId="299"/>
            <ac:picMk id="4" creationId="{B5AA39AE-D5A4-9D72-6D0C-6BD266F758AA}"/>
          </ac:picMkLst>
        </pc:picChg>
      </pc:sldChg>
      <pc:sldChg chg="modSp new">
        <pc:chgData name="Gaurav Ojha VisFac" userId="S::gaurav.ojhavisfac@svkmmumbai.onmicrosoft.com::2b016dc1-31ab-4c3d-88e6-f463d28708f9" providerId="AD" clId="Web-{065587FE-5527-6FD2-D93D-B527D399B98A}" dt="2024-05-06T19:47:24.730" v="1141" actId="20577"/>
        <pc:sldMkLst>
          <pc:docMk/>
          <pc:sldMk cId="3550106261" sldId="300"/>
        </pc:sldMkLst>
        <pc:spChg chg="mod">
          <ac:chgData name="Gaurav Ojha VisFac" userId="S::gaurav.ojhavisfac@svkmmumbai.onmicrosoft.com::2b016dc1-31ab-4c3d-88e6-f463d28708f9" providerId="AD" clId="Web-{065587FE-5527-6FD2-D93D-B527D399B98A}" dt="2024-05-06T19:46:37.462" v="1130" actId="20577"/>
          <ac:spMkLst>
            <pc:docMk/>
            <pc:sldMk cId="3550106261" sldId="300"/>
            <ac:spMk id="2" creationId="{68258F4C-8B04-C300-CEA8-6FE151064979}"/>
          </ac:spMkLst>
        </pc:spChg>
        <pc:spChg chg="mod">
          <ac:chgData name="Gaurav Ojha VisFac" userId="S::gaurav.ojhavisfac@svkmmumbai.onmicrosoft.com::2b016dc1-31ab-4c3d-88e6-f463d28708f9" providerId="AD" clId="Web-{065587FE-5527-6FD2-D93D-B527D399B98A}" dt="2024-05-06T19:47:24.730" v="1141" actId="20577"/>
          <ac:spMkLst>
            <pc:docMk/>
            <pc:sldMk cId="3550106261" sldId="300"/>
            <ac:spMk id="3" creationId="{23411F34-AAEC-B270-3E4A-BAE7102FA190}"/>
          </ac:spMkLst>
        </pc:spChg>
      </pc:sldChg>
      <pc:sldChg chg="new">
        <pc:chgData name="Gaurav Ojha VisFac" userId="S::gaurav.ojhavisfac@svkmmumbai.onmicrosoft.com::2b016dc1-31ab-4c3d-88e6-f463d28708f9" providerId="AD" clId="Web-{065587FE-5527-6FD2-D93D-B527D399B98A}" dt="2024-05-06T19:47:27.152" v="1142"/>
        <pc:sldMkLst>
          <pc:docMk/>
          <pc:sldMk cId="2074550817" sldId="301"/>
        </pc:sldMkLst>
      </pc:sldChg>
      <pc:sldMasterChg chg="add del addSldLayout delSldLayout">
        <pc:chgData name="Gaurav Ojha VisFac" userId="S::gaurav.ojhavisfac@svkmmumbai.onmicrosoft.com::2b016dc1-31ab-4c3d-88e6-f463d28708f9" providerId="AD" clId="Web-{065587FE-5527-6FD2-D93D-B527D399B98A}" dt="2024-05-06T17:49:11.289" v="29"/>
        <pc:sldMasterMkLst>
          <pc:docMk/>
          <pc:sldMasterMk cId="2460954070" sldId="2147483660"/>
        </pc:sldMasterMkLst>
        <pc:sldLayoutChg chg="add del">
          <pc:chgData name="Gaurav Ojha VisFac" userId="S::gaurav.ojhavisfac@svkmmumbai.onmicrosoft.com::2b016dc1-31ab-4c3d-88e6-f463d28708f9" providerId="AD" clId="Web-{065587FE-5527-6FD2-D93D-B527D399B98A}" dt="2024-05-06T17:49:11.289" v="29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Gaurav Ojha VisFac" userId="S::gaurav.ojhavisfac@svkmmumbai.onmicrosoft.com::2b016dc1-31ab-4c3d-88e6-f463d28708f9" providerId="AD" clId="Web-{065587FE-5527-6FD2-D93D-B527D399B98A}" dt="2024-05-06T17:49:11.289" v="29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Gaurav Ojha VisFac" userId="S::gaurav.ojhavisfac@svkmmumbai.onmicrosoft.com::2b016dc1-31ab-4c3d-88e6-f463d28708f9" providerId="AD" clId="Web-{065587FE-5527-6FD2-D93D-B527D399B98A}" dt="2024-05-06T17:49:11.289" v="29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Gaurav Ojha VisFac" userId="S::gaurav.ojhavisfac@svkmmumbai.onmicrosoft.com::2b016dc1-31ab-4c3d-88e6-f463d28708f9" providerId="AD" clId="Web-{065587FE-5527-6FD2-D93D-B527D399B98A}" dt="2024-05-06T17:49:11.289" v="29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Gaurav Ojha VisFac" userId="S::gaurav.ojhavisfac@svkmmumbai.onmicrosoft.com::2b016dc1-31ab-4c3d-88e6-f463d28708f9" providerId="AD" clId="Web-{065587FE-5527-6FD2-D93D-B527D399B98A}" dt="2024-05-06T17:49:11.289" v="29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Gaurav Ojha VisFac" userId="S::gaurav.ojhavisfac@svkmmumbai.onmicrosoft.com::2b016dc1-31ab-4c3d-88e6-f463d28708f9" providerId="AD" clId="Web-{065587FE-5527-6FD2-D93D-B527D399B98A}" dt="2024-05-06T17:49:11.289" v="29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Gaurav Ojha VisFac" userId="S::gaurav.ojhavisfac@svkmmumbai.onmicrosoft.com::2b016dc1-31ab-4c3d-88e6-f463d28708f9" providerId="AD" clId="Web-{065587FE-5527-6FD2-D93D-B527D399B98A}" dt="2024-05-06T17:49:11.289" v="29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Gaurav Ojha VisFac" userId="S::gaurav.ojhavisfac@svkmmumbai.onmicrosoft.com::2b016dc1-31ab-4c3d-88e6-f463d28708f9" providerId="AD" clId="Web-{065587FE-5527-6FD2-D93D-B527D399B98A}" dt="2024-05-06T17:49:11.289" v="29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Gaurav Ojha VisFac" userId="S::gaurav.ojhavisfac@svkmmumbai.onmicrosoft.com::2b016dc1-31ab-4c3d-88e6-f463d28708f9" providerId="AD" clId="Web-{065587FE-5527-6FD2-D93D-B527D399B98A}" dt="2024-05-06T17:49:11.289" v="29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Gaurav Ojha VisFac" userId="S::gaurav.ojhavisfac@svkmmumbai.onmicrosoft.com::2b016dc1-31ab-4c3d-88e6-f463d28708f9" providerId="AD" clId="Web-{065587FE-5527-6FD2-D93D-B527D399B98A}" dt="2024-05-06T17:49:11.289" v="29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Gaurav Ojha VisFac" userId="S::gaurav.ojhavisfac@svkmmumbai.onmicrosoft.com::2b016dc1-31ab-4c3d-88e6-f463d28708f9" providerId="AD" clId="Web-{065587FE-5527-6FD2-D93D-B527D399B98A}" dt="2024-05-06T17:49:11.289" v="29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">
        <pc:chgData name="Gaurav Ojha VisFac" userId="S::gaurav.ojhavisfac@svkmmumbai.onmicrosoft.com::2b016dc1-31ab-4c3d-88e6-f463d28708f9" providerId="AD" clId="Web-{065587FE-5527-6FD2-D93D-B527D399B98A}" dt="2024-05-06T17:48:59.586" v="28"/>
        <pc:sldMasterMkLst>
          <pc:docMk/>
          <pc:sldMasterMk cId="3513339229" sldId="2147483685"/>
        </pc:sldMasterMkLst>
        <pc:sldLayoutChg chg="add del">
          <pc:chgData name="Gaurav Ojha VisFac" userId="S::gaurav.ojhavisfac@svkmmumbai.onmicrosoft.com::2b016dc1-31ab-4c3d-88e6-f463d28708f9" providerId="AD" clId="Web-{065587FE-5527-6FD2-D93D-B527D399B98A}" dt="2024-05-06T17:48:59.586" v="28"/>
          <pc:sldLayoutMkLst>
            <pc:docMk/>
            <pc:sldMasterMk cId="3513339229" sldId="2147483685"/>
            <pc:sldLayoutMk cId="2040254088" sldId="2147483674"/>
          </pc:sldLayoutMkLst>
        </pc:sldLayoutChg>
        <pc:sldLayoutChg chg="add del">
          <pc:chgData name="Gaurav Ojha VisFac" userId="S::gaurav.ojhavisfac@svkmmumbai.onmicrosoft.com::2b016dc1-31ab-4c3d-88e6-f463d28708f9" providerId="AD" clId="Web-{065587FE-5527-6FD2-D93D-B527D399B98A}" dt="2024-05-06T17:48:59.586" v="28"/>
          <pc:sldLayoutMkLst>
            <pc:docMk/>
            <pc:sldMasterMk cId="3513339229" sldId="2147483685"/>
            <pc:sldLayoutMk cId="2725228401" sldId="2147483675"/>
          </pc:sldLayoutMkLst>
        </pc:sldLayoutChg>
        <pc:sldLayoutChg chg="add del">
          <pc:chgData name="Gaurav Ojha VisFac" userId="S::gaurav.ojhavisfac@svkmmumbai.onmicrosoft.com::2b016dc1-31ab-4c3d-88e6-f463d28708f9" providerId="AD" clId="Web-{065587FE-5527-6FD2-D93D-B527D399B98A}" dt="2024-05-06T17:48:59.586" v="28"/>
          <pc:sldLayoutMkLst>
            <pc:docMk/>
            <pc:sldMasterMk cId="3513339229" sldId="2147483685"/>
            <pc:sldLayoutMk cId="1282663021" sldId="2147483676"/>
          </pc:sldLayoutMkLst>
        </pc:sldLayoutChg>
        <pc:sldLayoutChg chg="add del">
          <pc:chgData name="Gaurav Ojha VisFac" userId="S::gaurav.ojhavisfac@svkmmumbai.onmicrosoft.com::2b016dc1-31ab-4c3d-88e6-f463d28708f9" providerId="AD" clId="Web-{065587FE-5527-6FD2-D93D-B527D399B98A}" dt="2024-05-06T17:48:59.586" v="28"/>
          <pc:sldLayoutMkLst>
            <pc:docMk/>
            <pc:sldMasterMk cId="3513339229" sldId="2147483685"/>
            <pc:sldLayoutMk cId="3704283853" sldId="2147483677"/>
          </pc:sldLayoutMkLst>
        </pc:sldLayoutChg>
        <pc:sldLayoutChg chg="add del">
          <pc:chgData name="Gaurav Ojha VisFac" userId="S::gaurav.ojhavisfac@svkmmumbai.onmicrosoft.com::2b016dc1-31ab-4c3d-88e6-f463d28708f9" providerId="AD" clId="Web-{065587FE-5527-6FD2-D93D-B527D399B98A}" dt="2024-05-06T17:48:59.586" v="28"/>
          <pc:sldLayoutMkLst>
            <pc:docMk/>
            <pc:sldMasterMk cId="3513339229" sldId="2147483685"/>
            <pc:sldLayoutMk cId="2119390892" sldId="2147483678"/>
          </pc:sldLayoutMkLst>
        </pc:sldLayoutChg>
        <pc:sldLayoutChg chg="add del">
          <pc:chgData name="Gaurav Ojha VisFac" userId="S::gaurav.ojhavisfac@svkmmumbai.onmicrosoft.com::2b016dc1-31ab-4c3d-88e6-f463d28708f9" providerId="AD" clId="Web-{065587FE-5527-6FD2-D93D-B527D399B98A}" dt="2024-05-06T17:48:59.586" v="28"/>
          <pc:sldLayoutMkLst>
            <pc:docMk/>
            <pc:sldMasterMk cId="3513339229" sldId="2147483685"/>
            <pc:sldLayoutMk cId="2488650821" sldId="2147483679"/>
          </pc:sldLayoutMkLst>
        </pc:sldLayoutChg>
        <pc:sldLayoutChg chg="add del">
          <pc:chgData name="Gaurav Ojha VisFac" userId="S::gaurav.ojhavisfac@svkmmumbai.onmicrosoft.com::2b016dc1-31ab-4c3d-88e6-f463d28708f9" providerId="AD" clId="Web-{065587FE-5527-6FD2-D93D-B527D399B98A}" dt="2024-05-06T17:48:59.586" v="28"/>
          <pc:sldLayoutMkLst>
            <pc:docMk/>
            <pc:sldMasterMk cId="3513339229" sldId="2147483685"/>
            <pc:sldLayoutMk cId="3792536448" sldId="2147483680"/>
          </pc:sldLayoutMkLst>
        </pc:sldLayoutChg>
        <pc:sldLayoutChg chg="add del">
          <pc:chgData name="Gaurav Ojha VisFac" userId="S::gaurav.ojhavisfac@svkmmumbai.onmicrosoft.com::2b016dc1-31ab-4c3d-88e6-f463d28708f9" providerId="AD" clId="Web-{065587FE-5527-6FD2-D93D-B527D399B98A}" dt="2024-05-06T17:48:59.586" v="28"/>
          <pc:sldLayoutMkLst>
            <pc:docMk/>
            <pc:sldMasterMk cId="3513339229" sldId="2147483685"/>
            <pc:sldLayoutMk cId="4075243105" sldId="2147483681"/>
          </pc:sldLayoutMkLst>
        </pc:sldLayoutChg>
        <pc:sldLayoutChg chg="add del">
          <pc:chgData name="Gaurav Ojha VisFac" userId="S::gaurav.ojhavisfac@svkmmumbai.onmicrosoft.com::2b016dc1-31ab-4c3d-88e6-f463d28708f9" providerId="AD" clId="Web-{065587FE-5527-6FD2-D93D-B527D399B98A}" dt="2024-05-06T17:48:59.586" v="28"/>
          <pc:sldLayoutMkLst>
            <pc:docMk/>
            <pc:sldMasterMk cId="3513339229" sldId="2147483685"/>
            <pc:sldLayoutMk cId="703243301" sldId="2147483682"/>
          </pc:sldLayoutMkLst>
        </pc:sldLayoutChg>
        <pc:sldLayoutChg chg="add del">
          <pc:chgData name="Gaurav Ojha VisFac" userId="S::gaurav.ojhavisfac@svkmmumbai.onmicrosoft.com::2b016dc1-31ab-4c3d-88e6-f463d28708f9" providerId="AD" clId="Web-{065587FE-5527-6FD2-D93D-B527D399B98A}" dt="2024-05-06T17:48:59.586" v="28"/>
          <pc:sldLayoutMkLst>
            <pc:docMk/>
            <pc:sldMasterMk cId="3513339229" sldId="2147483685"/>
            <pc:sldLayoutMk cId="2358534360" sldId="2147483683"/>
          </pc:sldLayoutMkLst>
        </pc:sldLayoutChg>
        <pc:sldLayoutChg chg="add del">
          <pc:chgData name="Gaurav Ojha VisFac" userId="S::gaurav.ojhavisfac@svkmmumbai.onmicrosoft.com::2b016dc1-31ab-4c3d-88e6-f463d28708f9" providerId="AD" clId="Web-{065587FE-5527-6FD2-D93D-B527D399B98A}" dt="2024-05-06T17:48:59.586" v="28"/>
          <pc:sldLayoutMkLst>
            <pc:docMk/>
            <pc:sldMasterMk cId="3513339229" sldId="2147483685"/>
            <pc:sldLayoutMk cId="3318170719" sldId="2147483684"/>
          </pc:sldLayoutMkLst>
        </pc:sldLayoutChg>
      </pc:sldMasterChg>
      <pc:sldMasterChg chg="add addSldLayout">
        <pc:chgData name="Gaurav Ojha VisFac" userId="S::gaurav.ojhavisfac@svkmmumbai.onmicrosoft.com::2b016dc1-31ab-4c3d-88e6-f463d28708f9" providerId="AD" clId="Web-{065587FE-5527-6FD2-D93D-B527D399B98A}" dt="2024-05-06T17:49:11.289" v="29"/>
        <pc:sldMasterMkLst>
          <pc:docMk/>
          <pc:sldMasterMk cId="3040034699" sldId="2147483751"/>
        </pc:sldMasterMkLst>
        <pc:sldLayoutChg chg="add">
          <pc:chgData name="Gaurav Ojha VisFac" userId="S::gaurav.ojhavisfac@svkmmumbai.onmicrosoft.com::2b016dc1-31ab-4c3d-88e6-f463d28708f9" providerId="AD" clId="Web-{065587FE-5527-6FD2-D93D-B527D399B98A}" dt="2024-05-06T17:49:11.289" v="29"/>
          <pc:sldLayoutMkLst>
            <pc:docMk/>
            <pc:sldMasterMk cId="3040034699" sldId="2147483751"/>
            <pc:sldLayoutMk cId="3082054890" sldId="2147483740"/>
          </pc:sldLayoutMkLst>
        </pc:sldLayoutChg>
        <pc:sldLayoutChg chg="add">
          <pc:chgData name="Gaurav Ojha VisFac" userId="S::gaurav.ojhavisfac@svkmmumbai.onmicrosoft.com::2b016dc1-31ab-4c3d-88e6-f463d28708f9" providerId="AD" clId="Web-{065587FE-5527-6FD2-D93D-B527D399B98A}" dt="2024-05-06T17:49:11.289" v="29"/>
          <pc:sldLayoutMkLst>
            <pc:docMk/>
            <pc:sldMasterMk cId="3040034699" sldId="2147483751"/>
            <pc:sldLayoutMk cId="182022209" sldId="2147483741"/>
          </pc:sldLayoutMkLst>
        </pc:sldLayoutChg>
        <pc:sldLayoutChg chg="add">
          <pc:chgData name="Gaurav Ojha VisFac" userId="S::gaurav.ojhavisfac@svkmmumbai.onmicrosoft.com::2b016dc1-31ab-4c3d-88e6-f463d28708f9" providerId="AD" clId="Web-{065587FE-5527-6FD2-D93D-B527D399B98A}" dt="2024-05-06T17:49:11.289" v="29"/>
          <pc:sldLayoutMkLst>
            <pc:docMk/>
            <pc:sldMasterMk cId="3040034699" sldId="2147483751"/>
            <pc:sldLayoutMk cId="2604230365" sldId="2147483742"/>
          </pc:sldLayoutMkLst>
        </pc:sldLayoutChg>
        <pc:sldLayoutChg chg="add">
          <pc:chgData name="Gaurav Ojha VisFac" userId="S::gaurav.ojhavisfac@svkmmumbai.onmicrosoft.com::2b016dc1-31ab-4c3d-88e6-f463d28708f9" providerId="AD" clId="Web-{065587FE-5527-6FD2-D93D-B527D399B98A}" dt="2024-05-06T17:49:11.289" v="29"/>
          <pc:sldLayoutMkLst>
            <pc:docMk/>
            <pc:sldMasterMk cId="3040034699" sldId="2147483751"/>
            <pc:sldLayoutMk cId="1272043775" sldId="2147483743"/>
          </pc:sldLayoutMkLst>
        </pc:sldLayoutChg>
        <pc:sldLayoutChg chg="add">
          <pc:chgData name="Gaurav Ojha VisFac" userId="S::gaurav.ojhavisfac@svkmmumbai.onmicrosoft.com::2b016dc1-31ab-4c3d-88e6-f463d28708f9" providerId="AD" clId="Web-{065587FE-5527-6FD2-D93D-B527D399B98A}" dt="2024-05-06T17:49:11.289" v="29"/>
          <pc:sldLayoutMkLst>
            <pc:docMk/>
            <pc:sldMasterMk cId="3040034699" sldId="2147483751"/>
            <pc:sldLayoutMk cId="890527949" sldId="2147483744"/>
          </pc:sldLayoutMkLst>
        </pc:sldLayoutChg>
        <pc:sldLayoutChg chg="add">
          <pc:chgData name="Gaurav Ojha VisFac" userId="S::gaurav.ojhavisfac@svkmmumbai.onmicrosoft.com::2b016dc1-31ab-4c3d-88e6-f463d28708f9" providerId="AD" clId="Web-{065587FE-5527-6FD2-D93D-B527D399B98A}" dt="2024-05-06T17:49:11.289" v="29"/>
          <pc:sldLayoutMkLst>
            <pc:docMk/>
            <pc:sldMasterMk cId="3040034699" sldId="2147483751"/>
            <pc:sldLayoutMk cId="3648769696" sldId="2147483745"/>
          </pc:sldLayoutMkLst>
        </pc:sldLayoutChg>
        <pc:sldLayoutChg chg="add">
          <pc:chgData name="Gaurav Ojha VisFac" userId="S::gaurav.ojhavisfac@svkmmumbai.onmicrosoft.com::2b016dc1-31ab-4c3d-88e6-f463d28708f9" providerId="AD" clId="Web-{065587FE-5527-6FD2-D93D-B527D399B98A}" dt="2024-05-06T17:49:11.289" v="29"/>
          <pc:sldLayoutMkLst>
            <pc:docMk/>
            <pc:sldMasterMk cId="3040034699" sldId="2147483751"/>
            <pc:sldLayoutMk cId="112829636" sldId="2147483746"/>
          </pc:sldLayoutMkLst>
        </pc:sldLayoutChg>
        <pc:sldLayoutChg chg="add">
          <pc:chgData name="Gaurav Ojha VisFac" userId="S::gaurav.ojhavisfac@svkmmumbai.onmicrosoft.com::2b016dc1-31ab-4c3d-88e6-f463d28708f9" providerId="AD" clId="Web-{065587FE-5527-6FD2-D93D-B527D399B98A}" dt="2024-05-06T17:49:11.289" v="29"/>
          <pc:sldLayoutMkLst>
            <pc:docMk/>
            <pc:sldMasterMk cId="3040034699" sldId="2147483751"/>
            <pc:sldLayoutMk cId="1564957413" sldId="2147483747"/>
          </pc:sldLayoutMkLst>
        </pc:sldLayoutChg>
        <pc:sldLayoutChg chg="add">
          <pc:chgData name="Gaurav Ojha VisFac" userId="S::gaurav.ojhavisfac@svkmmumbai.onmicrosoft.com::2b016dc1-31ab-4c3d-88e6-f463d28708f9" providerId="AD" clId="Web-{065587FE-5527-6FD2-D93D-B527D399B98A}" dt="2024-05-06T17:49:11.289" v="29"/>
          <pc:sldLayoutMkLst>
            <pc:docMk/>
            <pc:sldMasterMk cId="3040034699" sldId="2147483751"/>
            <pc:sldLayoutMk cId="2143584131" sldId="2147483748"/>
          </pc:sldLayoutMkLst>
        </pc:sldLayoutChg>
        <pc:sldLayoutChg chg="add">
          <pc:chgData name="Gaurav Ojha VisFac" userId="S::gaurav.ojhavisfac@svkmmumbai.onmicrosoft.com::2b016dc1-31ab-4c3d-88e6-f463d28708f9" providerId="AD" clId="Web-{065587FE-5527-6FD2-D93D-B527D399B98A}" dt="2024-05-06T17:49:11.289" v="29"/>
          <pc:sldLayoutMkLst>
            <pc:docMk/>
            <pc:sldMasterMk cId="3040034699" sldId="2147483751"/>
            <pc:sldLayoutMk cId="909916255" sldId="2147483749"/>
          </pc:sldLayoutMkLst>
        </pc:sldLayoutChg>
        <pc:sldLayoutChg chg="add">
          <pc:chgData name="Gaurav Ojha VisFac" userId="S::gaurav.ojhavisfac@svkmmumbai.onmicrosoft.com::2b016dc1-31ab-4c3d-88e6-f463d28708f9" providerId="AD" clId="Web-{065587FE-5527-6FD2-D93D-B527D399B98A}" dt="2024-05-06T17:49:11.289" v="29"/>
          <pc:sldLayoutMkLst>
            <pc:docMk/>
            <pc:sldMasterMk cId="3040034699" sldId="2147483751"/>
            <pc:sldLayoutMk cId="2367690983" sldId="2147483750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Tuesday, May 7,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2054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Tuesday, May 7,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916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Tuesday, May 7,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690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Tuesday, May 7,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22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Tuesday, May 7,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230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Tuesday, May 7,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04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Tuesday, May 7, 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27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Tuesday, May 7, 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8769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Tuesday, May 7,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29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Tuesday, May 7,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57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Tuesday, May 7,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584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Tuesday, May 7,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0346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laysia-students.com/2014/10/manage-healthy-lifestyle-during-level.htm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gle/YxoACcestHVckNUz8" TargetMode="Externa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864" y="1051551"/>
            <a:ext cx="3565524" cy="2384898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>
                <a:ea typeface="+mj-lt"/>
                <a:cs typeface="+mj-lt"/>
              </a:rPr>
              <a:t>From Data to Decisions: An Introductory Guide to End-to-End ML Projects</a:t>
            </a:r>
            <a:endParaRPr lang="en-US" sz="34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0863" y="3569008"/>
            <a:ext cx="3565525" cy="173165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tx1">
                    <a:alpha val="60000"/>
                  </a:schemeClr>
                </a:solidFill>
              </a:rPr>
              <a:t>Gaurav Ojha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92A8CB-0B0A-43A5-86F4-712B0C469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1850" y="444676"/>
            <a:ext cx="667802" cy="631474"/>
            <a:chOff x="10478914" y="1506691"/>
            <a:chExt cx="667802" cy="63147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C63B2AC-3D19-416D-A37F-2DDA8A365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A474391-1271-45F9-A39C-8641371AB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1CEA9C1-4908-F843-5FA2-E15C2DD0EA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608" b="-3"/>
          <a:stretch/>
        </p:blipFill>
        <p:spPr>
          <a:xfrm>
            <a:off x="4743450" y="10"/>
            <a:ext cx="7448551" cy="6857990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1AC6C06-99FE-4BA1-BC82-8406A424C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1219" y="54332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F058D-EE75-A580-5523-F03E2B46C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4579D-6067-2EA0-5CBD-0EE142738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Autofit/>
          </a:bodyPr>
          <a:lstStyle/>
          <a:p>
            <a:r>
              <a:rPr lang="en-US" sz="2800" dirty="0">
                <a:ea typeface="+mn-lt"/>
                <a:cs typeface="+mn-lt"/>
              </a:rPr>
              <a:t>Supervised learning is a type of machine learning where the values to be predicted are already known, and a model is built with the aim of accurately predicting values of previously unseen data. </a:t>
            </a:r>
            <a:endParaRPr lang="en-US" dirty="0">
              <a:solidFill>
                <a:srgbClr val="FFFFFF">
                  <a:alpha val="60000"/>
                </a:srgbClr>
              </a:solidFill>
              <a:ea typeface="Source Sans Pro"/>
            </a:endParaRPr>
          </a:p>
          <a:p>
            <a:r>
              <a:rPr lang="en-US" sz="2800" dirty="0">
                <a:ea typeface="+mn-lt"/>
                <a:cs typeface="+mn-lt"/>
              </a:rPr>
              <a:t>Supervised learning uses features to predict the value of a target variable, such as predicting a basketball player's position based on their points per game. </a:t>
            </a:r>
            <a:endParaRPr lang="en-US" sz="2800" dirty="0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81284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C6EC-5F51-E3DD-AE08-76AD03E97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Supervised Learning</a:t>
            </a:r>
          </a:p>
        </p:txBody>
      </p:sp>
      <p:pic>
        <p:nvPicPr>
          <p:cNvPr id="4" name="Content Placeholder 3" descr="A grid of numbers and letters&#10;&#10;Description automatically generated">
            <a:extLst>
              <a:ext uri="{FF2B5EF4-FFF2-40B4-BE49-F238E27FC236}">
                <a16:creationId xmlns:a16="http://schemas.microsoft.com/office/drawing/2014/main" id="{ADC981E8-BFFC-AC42-72CC-519E3A169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2769511"/>
            <a:ext cx="10668000" cy="2667000"/>
          </a:xfrm>
        </p:spPr>
      </p:pic>
    </p:spTree>
    <p:extLst>
      <p:ext uri="{BB962C8B-B14F-4D97-AF65-F5344CB8AC3E}">
        <p14:creationId xmlns:p14="http://schemas.microsoft.com/office/powerpoint/2010/main" val="1206047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BFC2-95FD-9456-968A-349DFDF2B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6E28C-A496-C21B-E461-E54A73F69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en-US" sz="4800">
                <a:ea typeface="+mn-lt"/>
                <a:cs typeface="+mn-lt"/>
              </a:rPr>
              <a:t>Classification </a:t>
            </a:r>
          </a:p>
          <a:p>
            <a:pPr>
              <a:buFont typeface="Arial"/>
              <a:buChar char="•"/>
            </a:pPr>
            <a:r>
              <a:rPr lang="en-US" sz="4800" dirty="0">
                <a:ea typeface="+mn-lt"/>
                <a:cs typeface="+mn-lt"/>
              </a:rPr>
              <a:t>Regression </a:t>
            </a:r>
            <a:endParaRPr lang="en-US" sz="4800" dirty="0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9838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39695-F170-F44B-79AB-875F13A87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B138D-B32C-2CBC-1CF5-E22806DE7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Autofit/>
          </a:bodyPr>
          <a:lstStyle/>
          <a:p>
            <a:r>
              <a:rPr lang="en-US" sz="3600" dirty="0">
                <a:ea typeface="+mn-lt"/>
                <a:cs typeface="+mn-lt"/>
              </a:rPr>
              <a:t>Predict the label, or category of an observation </a:t>
            </a:r>
            <a:endParaRPr lang="en-US" sz="3600" dirty="0">
              <a:solidFill>
                <a:srgbClr val="FFFFFF">
                  <a:alpha val="60000"/>
                </a:srgbClr>
              </a:solidFill>
              <a:ea typeface="Source Sans Pro"/>
            </a:endParaRPr>
          </a:p>
          <a:p>
            <a:r>
              <a:rPr lang="en-US" sz="3600" dirty="0" err="1">
                <a:ea typeface="+mn-lt"/>
                <a:cs typeface="+mn-lt"/>
              </a:rPr>
              <a:t>Eg.</a:t>
            </a:r>
            <a:r>
              <a:rPr lang="en-US" sz="3600" dirty="0">
                <a:ea typeface="+mn-lt"/>
                <a:cs typeface="+mn-lt"/>
              </a:rPr>
              <a:t> Predicting whether a bank transaction is fraudulent or not. </a:t>
            </a:r>
            <a:endParaRPr lang="en-US" sz="3600" dirty="0">
              <a:solidFill>
                <a:srgbClr val="FFFFFF">
                  <a:alpha val="60000"/>
                </a:srgbClr>
              </a:solidFill>
              <a:ea typeface="Source Sans Pro"/>
            </a:endParaRPr>
          </a:p>
          <a:p>
            <a:r>
              <a:rPr lang="en-US" sz="3600" dirty="0">
                <a:ea typeface="+mn-lt"/>
                <a:cs typeface="+mn-lt"/>
              </a:rPr>
              <a:t>In the above example there are 2 outcomes: Fraudulent or Non-Fraudulent </a:t>
            </a:r>
            <a:endParaRPr lang="en-US" sz="3600">
              <a:solidFill>
                <a:srgbClr val="FFFFFF">
                  <a:alpha val="60000"/>
                </a:srgbClr>
              </a:solidFill>
              <a:ea typeface="Source Sans Pro"/>
            </a:endParaRPr>
          </a:p>
          <a:p>
            <a:r>
              <a:rPr lang="en-US" sz="3600" dirty="0">
                <a:ea typeface="+mn-lt"/>
                <a:cs typeface="+mn-lt"/>
              </a:rPr>
              <a:t>It is called Binary Classification </a:t>
            </a:r>
            <a:endParaRPr lang="en-US" sz="3600">
              <a:solidFill>
                <a:srgbClr val="FFFFFF">
                  <a:alpha val="60000"/>
                </a:srgbClr>
              </a:solidFill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611176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21176-FECD-0B78-851A-D0E0192EF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BC953-7851-4A78-8177-A51F7589D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rmAutofit/>
          </a:bodyPr>
          <a:lstStyle/>
          <a:p>
            <a:r>
              <a:rPr lang="en-US" sz="4400" dirty="0">
                <a:ea typeface="+mn-lt"/>
                <a:cs typeface="+mn-lt"/>
              </a:rPr>
              <a:t>Used to predict continuous values </a:t>
            </a:r>
            <a:endParaRPr lang="en-US" sz="4400" dirty="0">
              <a:solidFill>
                <a:srgbClr val="FFFFFF">
                  <a:alpha val="60000"/>
                </a:srgbClr>
              </a:solidFill>
              <a:ea typeface="Source Sans Pro"/>
            </a:endParaRPr>
          </a:p>
          <a:p>
            <a:r>
              <a:rPr lang="en-US" sz="4400" dirty="0" err="1">
                <a:ea typeface="+mn-lt"/>
                <a:cs typeface="+mn-lt"/>
              </a:rPr>
              <a:t>Eg.</a:t>
            </a:r>
            <a:r>
              <a:rPr lang="en-US" sz="4400" dirty="0">
                <a:ea typeface="+mn-lt"/>
                <a:cs typeface="+mn-lt"/>
              </a:rPr>
              <a:t> Predicting price of a property based on features such as number of bedrooms, size of a property etc. </a:t>
            </a:r>
            <a:endParaRPr lang="en-US" sz="4400">
              <a:solidFill>
                <a:srgbClr val="FFFFFF">
                  <a:alpha val="60000"/>
                </a:srgbClr>
              </a:solidFill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718449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1660E-9C5C-B0EB-F8AF-005CE46D3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Naming Convention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9D3DD-45D0-7159-C2D9-41BD5DEB7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rmAutofit/>
          </a:bodyPr>
          <a:lstStyle/>
          <a:p>
            <a:r>
              <a:rPr lang="en-US" sz="4800">
                <a:ea typeface="+mn-lt"/>
                <a:cs typeface="+mn-lt"/>
              </a:rPr>
              <a:t>Feature = Predictor Variable = Independent Variable </a:t>
            </a:r>
            <a:endParaRPr lang="en-US" sz="4800">
              <a:solidFill>
                <a:srgbClr val="FFFFFF">
                  <a:alpha val="60000"/>
                </a:srgbClr>
              </a:solidFill>
              <a:ea typeface="Source Sans Pro"/>
            </a:endParaRPr>
          </a:p>
          <a:p>
            <a:r>
              <a:rPr lang="en-US" sz="4800" dirty="0">
                <a:ea typeface="+mn-lt"/>
                <a:cs typeface="+mn-lt"/>
              </a:rPr>
              <a:t>Target Variable = Response Variable = Dependent Variable </a:t>
            </a:r>
            <a:endParaRPr lang="en-US" sz="4800" dirty="0">
              <a:solidFill>
                <a:srgbClr val="FFFFFF">
                  <a:alpha val="60000"/>
                </a:srgbClr>
              </a:solidFill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533783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40F61-9E96-7A31-6334-8C102B3C7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F3AE2-ED5B-650A-9F72-28CBBE02F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rmAutofit/>
          </a:bodyPr>
          <a:lstStyle/>
          <a:p>
            <a:r>
              <a:rPr lang="en-US" sz="3600" dirty="0">
                <a:ea typeface="+mn-lt"/>
                <a:cs typeface="+mn-lt"/>
              </a:rPr>
              <a:t>No missing values </a:t>
            </a:r>
            <a:endParaRPr lang="en-US" sz="3600" dirty="0">
              <a:solidFill>
                <a:srgbClr val="FFFFFF">
                  <a:alpha val="60000"/>
                </a:srgbClr>
              </a:solidFill>
              <a:ea typeface="Source Sans Pro"/>
            </a:endParaRPr>
          </a:p>
          <a:p>
            <a:r>
              <a:rPr lang="en-US" sz="3600" dirty="0">
                <a:ea typeface="+mn-lt"/>
                <a:cs typeface="+mn-lt"/>
              </a:rPr>
              <a:t>Data in numeric format </a:t>
            </a:r>
            <a:endParaRPr lang="en-US" sz="3600" dirty="0">
              <a:solidFill>
                <a:srgbClr val="FFFFFF">
                  <a:alpha val="60000"/>
                </a:srgbClr>
              </a:solidFill>
              <a:ea typeface="Source Sans Pro"/>
            </a:endParaRPr>
          </a:p>
          <a:p>
            <a:r>
              <a:rPr lang="en-US" sz="3600" dirty="0">
                <a:ea typeface="+mn-lt"/>
                <a:cs typeface="+mn-lt"/>
              </a:rPr>
              <a:t>Data stored in pandas </a:t>
            </a:r>
            <a:r>
              <a:rPr lang="en-US" sz="3600" dirty="0" err="1">
                <a:ea typeface="+mn-lt"/>
                <a:cs typeface="+mn-lt"/>
              </a:rPr>
              <a:t>Dataframe</a:t>
            </a:r>
            <a:r>
              <a:rPr lang="en-US" sz="3600" dirty="0">
                <a:ea typeface="+mn-lt"/>
                <a:cs typeface="+mn-lt"/>
              </a:rPr>
              <a:t> or NumPy array </a:t>
            </a:r>
            <a:endParaRPr lang="en-US" sz="3600">
              <a:solidFill>
                <a:srgbClr val="FFFFFF">
                  <a:alpha val="60000"/>
                </a:srgbClr>
              </a:solidFill>
              <a:ea typeface="Source Sans Pro"/>
            </a:endParaRPr>
          </a:p>
          <a:p>
            <a:pPr marL="0" indent="0">
              <a:buNone/>
            </a:pPr>
            <a:r>
              <a:rPr lang="en-US" sz="3600" b="1" dirty="0">
                <a:ea typeface="+mn-lt"/>
                <a:cs typeface="+mn-lt"/>
              </a:rPr>
              <a:t>To ensure the above. We need to do Exploratory Data Analysis (EDA) first </a:t>
            </a:r>
            <a:endParaRPr lang="en-US" sz="3600" b="1" dirty="0">
              <a:solidFill>
                <a:srgbClr val="FFFFFF">
                  <a:alpha val="60000"/>
                </a:srgbClr>
              </a:solidFill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203396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E621F-6547-A72A-90CE-9F43C8768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 Syntax</a:t>
            </a:r>
          </a:p>
        </p:txBody>
      </p:sp>
      <p:pic>
        <p:nvPicPr>
          <p:cNvPr id="4" name="Content Placeholder 3" descr="A black box with colorful text&#10;&#10;Description automatically generated">
            <a:extLst>
              <a:ext uri="{FF2B5EF4-FFF2-40B4-BE49-F238E27FC236}">
                <a16:creationId xmlns:a16="http://schemas.microsoft.com/office/drawing/2014/main" id="{6ABDDE49-05A5-679F-0D04-DD552A14B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961" y="1331660"/>
            <a:ext cx="12086768" cy="5189056"/>
          </a:xfrm>
        </p:spPr>
      </p:pic>
    </p:spTree>
    <p:extLst>
      <p:ext uri="{BB962C8B-B14F-4D97-AF65-F5344CB8AC3E}">
        <p14:creationId xmlns:p14="http://schemas.microsoft.com/office/powerpoint/2010/main" val="1118073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2F087-728E-1F13-3FB2-B5CBC3EBE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31ED8-D3D7-59E2-852F-78A8E807A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rmAutofit/>
          </a:bodyPr>
          <a:lstStyle/>
          <a:p>
            <a:pPr marL="457200" indent="-457200"/>
            <a:r>
              <a:rPr lang="en-US" sz="3200" dirty="0">
                <a:ea typeface="+mn-lt"/>
                <a:cs typeface="+mn-lt"/>
              </a:rPr>
              <a:t>Open </a:t>
            </a:r>
            <a:r>
              <a:rPr lang="en-US" sz="3200" dirty="0" err="1">
                <a:ea typeface="+mn-lt"/>
                <a:cs typeface="+mn-lt"/>
              </a:rPr>
              <a:t>jupyter</a:t>
            </a:r>
            <a:r>
              <a:rPr lang="en-US" sz="3200" dirty="0">
                <a:ea typeface="+mn-lt"/>
                <a:cs typeface="+mn-lt"/>
              </a:rPr>
              <a:t> lab </a:t>
            </a:r>
            <a:endParaRPr lang="en-US" sz="3200" dirty="0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  <a:p>
            <a:pPr marL="457200" indent="-457200"/>
            <a:r>
              <a:rPr lang="en-US" sz="3200" dirty="0">
                <a:ea typeface="+mn-lt"/>
                <a:cs typeface="+mn-lt"/>
              </a:rPr>
              <a:t>Load the csv "</a:t>
            </a:r>
            <a:r>
              <a:rPr lang="en-US" sz="3200" dirty="0" err="1">
                <a:ea typeface="+mn-lt"/>
                <a:cs typeface="+mn-lt"/>
              </a:rPr>
              <a:t>telecom_churn_clean</a:t>
            </a:r>
            <a:r>
              <a:rPr lang="en-US" sz="3200" dirty="0">
                <a:ea typeface="+mn-lt"/>
                <a:cs typeface="+mn-lt"/>
              </a:rPr>
              <a:t>" into a pandas </a:t>
            </a:r>
            <a:r>
              <a:rPr lang="en-US" sz="3200" dirty="0" err="1">
                <a:ea typeface="+mn-lt"/>
                <a:cs typeface="+mn-lt"/>
              </a:rPr>
              <a:t>dataframe</a:t>
            </a:r>
            <a:r>
              <a:rPr lang="en-US" sz="3200" dirty="0">
                <a:ea typeface="+mn-lt"/>
                <a:cs typeface="+mn-lt"/>
              </a:rPr>
              <a:t> </a:t>
            </a:r>
            <a:endParaRPr lang="en-US" sz="3200" dirty="0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  <a:p>
            <a:pPr marL="457200" indent="-457200"/>
            <a:r>
              <a:rPr lang="en-US" sz="3200" dirty="0">
                <a:ea typeface="+mn-lt"/>
                <a:cs typeface="+mn-lt"/>
              </a:rPr>
              <a:t>Look for missing values </a:t>
            </a:r>
            <a:endParaRPr lang="en-US" sz="3200" dirty="0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  <a:p>
            <a:pPr marL="457200" indent="-457200"/>
            <a:r>
              <a:rPr lang="en-US" sz="3200" dirty="0">
                <a:ea typeface="+mn-lt"/>
                <a:cs typeface="+mn-lt"/>
              </a:rPr>
              <a:t>Ensure that all the data is stored in numeric format </a:t>
            </a:r>
            <a:endParaRPr lang="en-US" sz="3200" dirty="0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  <a:p>
            <a:pPr marL="457200" indent="-457200"/>
            <a:endParaRPr lang="en-US" sz="3200" dirty="0">
              <a:solidFill>
                <a:srgbClr val="FFFFFF">
                  <a:alpha val="60000"/>
                </a:srgbClr>
              </a:solidFill>
              <a:ea typeface="Source Sans Pro"/>
            </a:endParaRPr>
          </a:p>
          <a:p>
            <a:pPr marL="457200" indent="-457200"/>
            <a:endParaRPr lang="en-US" sz="3200" dirty="0">
              <a:solidFill>
                <a:srgbClr val="FFFFFF">
                  <a:alpha val="60000"/>
                </a:srgbClr>
              </a:solidFill>
              <a:ea typeface="Source Sans Pro"/>
            </a:endParaRPr>
          </a:p>
          <a:p>
            <a:pPr marL="457200" indent="-457200"/>
            <a:endParaRPr lang="en-US" sz="3200" dirty="0">
              <a:solidFill>
                <a:srgbClr val="FFFFFF">
                  <a:alpha val="60000"/>
                </a:srgbClr>
              </a:solidFill>
              <a:ea typeface="Source Sans Pro"/>
            </a:endParaRPr>
          </a:p>
          <a:p>
            <a:pPr marL="457200" indent="-457200"/>
            <a:endParaRPr lang="en-US" sz="3200" dirty="0">
              <a:solidFill>
                <a:srgbClr val="FFFFFF">
                  <a:alpha val="60000"/>
                </a:srgbClr>
              </a:solidFill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482308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A76B9-8BBA-15A6-31A9-EFB3D0E9D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Mentimeter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B5C02-09AC-A7EA-74CA-675DF9DE2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en-US" sz="9600" dirty="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15-20-87-4</a:t>
            </a:r>
          </a:p>
        </p:txBody>
      </p:sp>
    </p:spTree>
    <p:extLst>
      <p:ext uri="{BB962C8B-B14F-4D97-AF65-F5344CB8AC3E}">
        <p14:creationId xmlns:p14="http://schemas.microsoft.com/office/powerpoint/2010/main" val="3435650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B59DB-4962-FA9C-F95F-4A3D503A8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D349C-FDBA-BB22-3740-AA1ABF763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FFFFFF">
                    <a:alpha val="60000"/>
                  </a:srgbClr>
                </a:solidFill>
                <a:ea typeface="Source Sans Pro"/>
              </a:rPr>
              <a:t>Education:</a:t>
            </a:r>
          </a:p>
          <a:p>
            <a:r>
              <a:rPr lang="en-US" sz="3200" dirty="0" err="1">
                <a:solidFill>
                  <a:srgbClr val="FFFFFF">
                    <a:alpha val="60000"/>
                  </a:srgbClr>
                </a:solidFill>
                <a:ea typeface="+mn-lt"/>
                <a:cs typeface="+mn-lt"/>
              </a:rPr>
              <a:t>B.Tech</a:t>
            </a:r>
            <a:r>
              <a:rPr lang="en-US" sz="3200" dirty="0">
                <a:solidFill>
                  <a:srgbClr val="FFFFFF">
                    <a:alpha val="60000"/>
                  </a:srgbClr>
                </a:solidFill>
                <a:ea typeface="+mn-lt"/>
                <a:cs typeface="+mn-lt"/>
              </a:rPr>
              <a:t> in Bioinformatics and Data Science (Gold Medalist) - DY Patil, Navi Mumbai</a:t>
            </a:r>
            <a:endParaRPr lang="en-US" sz="3200" dirty="0">
              <a:solidFill>
                <a:srgbClr val="FFFFFF">
                  <a:alpha val="60000"/>
                </a:srgbClr>
              </a:solidFill>
              <a:ea typeface="Source Sans Pro"/>
            </a:endParaRPr>
          </a:p>
          <a:p>
            <a:r>
              <a:rPr lang="en-US" sz="3200" err="1">
                <a:solidFill>
                  <a:srgbClr val="FFFFFF">
                    <a:alpha val="60000"/>
                  </a:srgbClr>
                </a:solidFill>
                <a:ea typeface="+mn-lt"/>
                <a:cs typeface="+mn-lt"/>
              </a:rPr>
              <a:t>M.Tech</a:t>
            </a:r>
            <a:r>
              <a:rPr lang="en-US" sz="3200" dirty="0">
                <a:solidFill>
                  <a:srgbClr val="FFFFFF">
                    <a:alpha val="60000"/>
                  </a:srgbClr>
                </a:solidFill>
                <a:ea typeface="+mn-lt"/>
                <a:cs typeface="+mn-lt"/>
              </a:rPr>
              <a:t> in Data Science - MPSTME, NMIMS, Mumbai</a:t>
            </a:r>
          </a:p>
          <a:p>
            <a:endParaRPr lang="en-US" sz="1400" dirty="0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42963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oy cars lined up in a row on floor">
            <a:extLst>
              <a:ext uri="{FF2B5EF4-FFF2-40B4-BE49-F238E27FC236}">
                <a16:creationId xmlns:a16="http://schemas.microsoft.com/office/drawing/2014/main" id="{37E8C8AD-8E3B-743F-4D24-F9707D6FE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81" r="-2" b="-2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332287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760050-60A7-5F6F-9B6B-C45D11B4A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5613" y="549275"/>
            <a:ext cx="3565524" cy="288717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Classification Challenge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182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2662C-89E1-A84E-AD0A-0D207CD81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Classifying Labels of Unseen Data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16B10-688F-6832-BCA2-D5981B446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Autofit/>
          </a:bodyPr>
          <a:lstStyle/>
          <a:p>
            <a:pPr>
              <a:buNone/>
            </a:pPr>
            <a:r>
              <a:rPr lang="en-US" sz="3600" dirty="0">
                <a:ea typeface="+mn-lt"/>
                <a:cs typeface="+mn-lt"/>
              </a:rPr>
              <a:t>4 steps: </a:t>
            </a:r>
            <a:endParaRPr lang="en-US" sz="3600">
              <a:solidFill>
                <a:srgbClr val="FFFFFF">
                  <a:alpha val="60000"/>
                </a:srgbClr>
              </a:solidFill>
              <a:ea typeface="Source Sans Pro"/>
            </a:endParaRPr>
          </a:p>
          <a:p>
            <a:pPr marL="742950" indent="-742950">
              <a:buAutoNum type="arabicPeriod"/>
            </a:pPr>
            <a:r>
              <a:rPr lang="en-US" sz="3600" dirty="0">
                <a:ea typeface="+mn-lt"/>
                <a:cs typeface="+mn-lt"/>
              </a:rPr>
              <a:t>Build a model </a:t>
            </a:r>
            <a:endParaRPr lang="en-US" sz="3600">
              <a:solidFill>
                <a:srgbClr val="FFFFFF">
                  <a:alpha val="60000"/>
                </a:srgbClr>
              </a:solidFill>
              <a:ea typeface="Source Sans Pro"/>
            </a:endParaRPr>
          </a:p>
          <a:p>
            <a:pPr marL="742950" indent="-742950">
              <a:buAutoNum type="arabicPeriod"/>
            </a:pPr>
            <a:r>
              <a:rPr lang="en-US" sz="3600" dirty="0">
                <a:ea typeface="+mn-lt"/>
                <a:cs typeface="+mn-lt"/>
              </a:rPr>
              <a:t>Model learns from the labeled data we pass to it </a:t>
            </a:r>
            <a:endParaRPr lang="en-US" sz="3600">
              <a:solidFill>
                <a:srgbClr val="FFFFFF">
                  <a:alpha val="60000"/>
                </a:srgbClr>
              </a:solidFill>
              <a:ea typeface="Source Sans Pro"/>
            </a:endParaRPr>
          </a:p>
          <a:p>
            <a:pPr marL="742950" indent="-742950">
              <a:buAutoNum type="arabicPeriod"/>
            </a:pPr>
            <a:r>
              <a:rPr lang="en-US" sz="3600" dirty="0">
                <a:ea typeface="+mn-lt"/>
                <a:cs typeface="+mn-lt"/>
              </a:rPr>
              <a:t>Pass unlabeled data to the model as input </a:t>
            </a:r>
            <a:endParaRPr lang="en-US" sz="3600">
              <a:solidFill>
                <a:srgbClr val="FFFFFF">
                  <a:alpha val="60000"/>
                </a:srgbClr>
              </a:solidFill>
              <a:ea typeface="Source Sans Pro"/>
            </a:endParaRPr>
          </a:p>
          <a:p>
            <a:pPr marL="742950" indent="-742950">
              <a:buAutoNum type="arabicPeriod"/>
            </a:pPr>
            <a:r>
              <a:rPr lang="en-US" sz="3600" dirty="0">
                <a:ea typeface="+mn-lt"/>
                <a:cs typeface="+mn-lt"/>
              </a:rPr>
              <a:t>Model predicts the label of the unseen data </a:t>
            </a:r>
            <a:endParaRPr lang="en-US" sz="3600">
              <a:solidFill>
                <a:srgbClr val="FFFFFF">
                  <a:alpha val="60000"/>
                </a:srgbClr>
              </a:solidFill>
              <a:ea typeface="Source Sans Pro"/>
            </a:endParaRPr>
          </a:p>
          <a:p>
            <a:pPr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698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116A8-433E-421E-FCFA-57774878B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K-Nearest-Neighbors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84019-4724-F11F-7C2A-9F32DDF7F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sz="5400" dirty="0">
                <a:ea typeface="+mn-lt"/>
                <a:cs typeface="+mn-lt"/>
              </a:rPr>
              <a:t>Predict the label of a data point by: </a:t>
            </a:r>
          </a:p>
          <a:p>
            <a:r>
              <a:rPr lang="en-US" sz="5400" dirty="0">
                <a:ea typeface="+mn-lt"/>
                <a:cs typeface="+mn-lt"/>
              </a:rPr>
              <a:t>Looking at k closest labeled data points </a:t>
            </a:r>
          </a:p>
          <a:p>
            <a:r>
              <a:rPr lang="en-US" sz="5400" dirty="0">
                <a:ea typeface="+mn-lt"/>
                <a:cs typeface="+mn-lt"/>
              </a:rPr>
              <a:t>Taking a majority vote </a:t>
            </a:r>
          </a:p>
        </p:txBody>
      </p:sp>
    </p:spTree>
    <p:extLst>
      <p:ext uri="{BB962C8B-B14F-4D97-AF65-F5344CB8AC3E}">
        <p14:creationId xmlns:p14="http://schemas.microsoft.com/office/powerpoint/2010/main" val="2348832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8D28D2A-5B73-9FF6-E7E9-0A1EDFCA8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/>
              <a:t>How do we classify the black observation? 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 descr="A group of blue and red dots&#10;&#10;Description automatically generated">
            <a:extLst>
              <a:ext uri="{FF2B5EF4-FFF2-40B4-BE49-F238E27FC236}">
                <a16:creationId xmlns:a16="http://schemas.microsoft.com/office/drawing/2014/main" id="{A9CBDB9E-DD7D-37DC-1CAF-16C4E028A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5776" y="776281"/>
            <a:ext cx="7345363" cy="5307024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68013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A57E893-ADE6-926F-A98C-45125F27F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/>
              <a:t>When K=3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 descr="A diagram of a diagram&#10;&#10;Description automatically generated">
            <a:extLst>
              <a:ext uri="{FF2B5EF4-FFF2-40B4-BE49-F238E27FC236}">
                <a16:creationId xmlns:a16="http://schemas.microsoft.com/office/drawing/2014/main" id="{FCC5BCAA-0A83-BD2B-F1C2-D075946F2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5776" y="730373"/>
            <a:ext cx="7345363" cy="5398841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7515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B950B17-A095-BC1A-852A-155D5D63B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/>
              <a:t>When k=5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 descr="A diagram of a diagram&#10;&#10;Description automatically generated">
            <a:extLst>
              <a:ext uri="{FF2B5EF4-FFF2-40B4-BE49-F238E27FC236}">
                <a16:creationId xmlns:a16="http://schemas.microsoft.com/office/drawing/2014/main" id="{C4E2745E-4078-3570-CF7A-764FA22D2D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5776" y="712009"/>
            <a:ext cx="7345363" cy="5435568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27980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15EB9-EED1-C4A1-9760-C62124051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en-US"/>
              <a:t>KNN Intuition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2D4ED5-DC78-4C88-97AA-483206C53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70793" y="0"/>
            <a:ext cx="1468514" cy="1521012"/>
            <a:chOff x="5236793" y="2432482"/>
            <a:chExt cx="1468514" cy="1521012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0DE0B65A-4839-40B2-BA92-1464FEADB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842A0A68-39DD-4DA7-BAD5-63B9C139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1A69E50-7E10-45C3-B4F2-19DBA7748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D166A8AB-8924-421C-BCED-B54DBC40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7897" y="549718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C4528-B5E1-290B-7267-9DF81616B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dirty="0">
                <a:ea typeface="+mn-lt"/>
                <a:cs typeface="+mn-lt"/>
              </a:rPr>
              <a:t>let's look at this scatter plot displaying total evening charge against total day charge for customers of a telecom company. </a:t>
            </a:r>
            <a:endParaRPr lang="en-US" dirty="0">
              <a:solidFill>
                <a:srgbClr val="FFFFFF">
                  <a:alpha val="60000"/>
                </a:srgbClr>
              </a:solidFill>
              <a:ea typeface="Source Sans Pro"/>
            </a:endParaRPr>
          </a:p>
          <a:p>
            <a:r>
              <a:rPr lang="en-US" dirty="0">
                <a:ea typeface="+mn-lt"/>
                <a:cs typeface="+mn-lt"/>
              </a:rPr>
              <a:t>The observations are colored in blue for customers who have churned, and red for those who have not churned. </a:t>
            </a:r>
            <a:endParaRPr lang="en-US" dirty="0">
              <a:solidFill>
                <a:srgbClr val="FFFFFF">
                  <a:alpha val="60000"/>
                </a:srgbClr>
              </a:solidFill>
              <a:ea typeface="Source Sans Pro"/>
            </a:endParaRPr>
          </a:p>
        </p:txBody>
      </p:sp>
      <p:pic>
        <p:nvPicPr>
          <p:cNvPr id="4" name="Picture 3" descr="A red and blue balls&#10;&#10;Description automatically generated">
            <a:extLst>
              <a:ext uri="{FF2B5EF4-FFF2-40B4-BE49-F238E27FC236}">
                <a16:creationId xmlns:a16="http://schemas.microsoft.com/office/drawing/2014/main" id="{9AC2B386-EAF6-D233-8421-22406F21C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900" y="858790"/>
            <a:ext cx="7090237" cy="5140421"/>
          </a:xfrm>
          <a:custGeom>
            <a:avLst/>
            <a:gdLst/>
            <a:ahLst/>
            <a:cxnLst/>
            <a:rect l="l" t="t" r="r" b="b"/>
            <a:pathLst>
              <a:path w="7090237" h="5759451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1098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D1D93F-B7E9-F24A-658D-2323247EC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326" y="-574187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en-US"/>
              <a:t>KNN Intuition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F2D4ED5-DC78-4C88-97AA-483206C53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70793" y="0"/>
            <a:ext cx="1468514" cy="1521012"/>
            <a:chOff x="5236793" y="2432482"/>
            <a:chExt cx="1468514" cy="1521012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0DE0B65A-4839-40B2-BA92-1464FEADB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842A0A68-39DD-4DA7-BAD5-63B9C139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1A69E50-7E10-45C3-B4F2-19DBA7748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D166A8AB-8924-421C-BCED-B54DBC40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7897" y="549718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AA9D6-C1C9-38F3-588D-0697CB31D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832" y="1690614"/>
            <a:ext cx="3860556" cy="4988364"/>
          </a:xfrm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ea typeface="+mn-lt"/>
                <a:cs typeface="+mn-lt"/>
              </a:rPr>
              <a:t>Here we have visualized the results of a KNN algorithm where the number of neighbors is set to 15. </a:t>
            </a:r>
            <a:endParaRPr lang="en-US">
              <a:solidFill>
                <a:srgbClr val="FFFFFF">
                  <a:alpha val="60000"/>
                </a:srgbClr>
              </a:solidFill>
              <a:ea typeface="Source Sans Pro"/>
            </a:endParaRPr>
          </a:p>
          <a:p>
            <a:pPr>
              <a:lnSpc>
                <a:spcPct val="100000"/>
              </a:lnSpc>
            </a:pPr>
            <a:r>
              <a:rPr lang="en-US" dirty="0">
                <a:ea typeface="+mn-lt"/>
                <a:cs typeface="+mn-lt"/>
              </a:rPr>
              <a:t>KNN creates a decision boundary to predict if customers will churn. </a:t>
            </a:r>
            <a:endParaRPr lang="en-US">
              <a:solidFill>
                <a:srgbClr val="FFFFFF">
                  <a:alpha val="60000"/>
                </a:srgbClr>
              </a:solidFill>
              <a:ea typeface="Source Sans Pro"/>
            </a:endParaRPr>
          </a:p>
          <a:p>
            <a:pPr>
              <a:lnSpc>
                <a:spcPct val="100000"/>
              </a:lnSpc>
            </a:pPr>
            <a:r>
              <a:rPr lang="en-US" dirty="0">
                <a:ea typeface="+mn-lt"/>
                <a:cs typeface="+mn-lt"/>
              </a:rPr>
              <a:t>Any customers in the area with a gray background are predicted to churn, and those in the area with a red background are predicted to not churn. </a:t>
            </a:r>
            <a:endParaRPr lang="en-US">
              <a:solidFill>
                <a:srgbClr val="FFFFFF">
                  <a:alpha val="60000"/>
                </a:srgbClr>
              </a:solidFill>
              <a:ea typeface="Source Sans Pro"/>
            </a:endParaRPr>
          </a:p>
          <a:p>
            <a:pPr>
              <a:lnSpc>
                <a:spcPct val="100000"/>
              </a:lnSpc>
            </a:pPr>
            <a:r>
              <a:rPr lang="en-US" dirty="0">
                <a:ea typeface="+mn-lt"/>
                <a:cs typeface="+mn-lt"/>
              </a:rPr>
              <a:t>This boundary would be used to make predictions on unseen data.</a:t>
            </a:r>
            <a:endParaRPr lang="en-US">
              <a:solidFill>
                <a:srgbClr val="FFFFFF">
                  <a:alpha val="60000"/>
                </a:srgbClr>
              </a:solidFill>
              <a:ea typeface="Source Sans Pro"/>
            </a:endParaRPr>
          </a:p>
        </p:txBody>
      </p:sp>
      <p:pic>
        <p:nvPicPr>
          <p:cNvPr id="4" name="Picture 3" descr="A diagram of a number of red and blue dots&#10;&#10;Description automatically generated">
            <a:extLst>
              <a:ext uri="{FF2B5EF4-FFF2-40B4-BE49-F238E27FC236}">
                <a16:creationId xmlns:a16="http://schemas.microsoft.com/office/drawing/2014/main" id="{B6A2FE14-716E-035A-8FA3-2C831E584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900" y="779024"/>
            <a:ext cx="7090237" cy="5299952"/>
          </a:xfrm>
          <a:custGeom>
            <a:avLst/>
            <a:gdLst/>
            <a:ahLst/>
            <a:cxnLst/>
            <a:rect l="l" t="t" r="r" b="b"/>
            <a:pathLst>
              <a:path w="7090237" h="5759451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358907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70D3A-61E5-B98B-9EA2-CFC34B218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Using Scikit-learn to fit a classifier </a:t>
            </a:r>
            <a:endParaRPr lang="en-US"/>
          </a:p>
        </p:txBody>
      </p:sp>
      <p:pic>
        <p:nvPicPr>
          <p:cNvPr id="4" name="Content Placeholder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47C633F-7C59-8C98-EA75-E48EA0F01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863" y="2315585"/>
            <a:ext cx="11090274" cy="3574853"/>
          </a:xfrm>
        </p:spPr>
      </p:pic>
    </p:spTree>
    <p:extLst>
      <p:ext uri="{BB962C8B-B14F-4D97-AF65-F5344CB8AC3E}">
        <p14:creationId xmlns:p14="http://schemas.microsoft.com/office/powerpoint/2010/main" val="33032308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E1EC8-9CE1-B4F9-06DE-2A936B839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Using Scikit-learn to Fit a Classifier </a:t>
            </a:r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D0B66F98-CF8B-5838-C31C-02BFE8A78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629" y="1714615"/>
            <a:ext cx="11790649" cy="4495439"/>
          </a:xfrm>
        </p:spPr>
      </p:pic>
    </p:spTree>
    <p:extLst>
      <p:ext uri="{BB962C8B-B14F-4D97-AF65-F5344CB8AC3E}">
        <p14:creationId xmlns:p14="http://schemas.microsoft.com/office/powerpoint/2010/main" val="478191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A55C5-A0F6-0F16-978F-2739C0DEE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7B875-A13A-3E27-A822-2B4AE4FBC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632" y="1712661"/>
            <a:ext cx="11090274" cy="3979625"/>
          </a:xfrm>
        </p:spPr>
        <p:txBody>
          <a:bodyPr vert="horz" wrap="square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Arial"/>
                <a:ea typeface="Source Sans Pro"/>
                <a:cs typeface="Arial"/>
              </a:rPr>
              <a:t>Work Experience: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Arial"/>
                <a:ea typeface="Source Sans Pro"/>
                <a:cs typeface="Arial"/>
              </a:rPr>
              <a:t>Machine Learning Intern – T3MGEN, Bangalore (Jan 2022 – Jun 2022)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Arial"/>
                <a:ea typeface="Source Sans Pro"/>
                <a:cs typeface="Arial"/>
              </a:rPr>
              <a:t>Lead Data Scientist – T3MGEN, Pune (Mar 2023 - Aug 2023)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Arial"/>
                <a:ea typeface="Source Sans Pro"/>
                <a:cs typeface="Arial"/>
              </a:rPr>
              <a:t>Summer Intern (Investment Analyst) - Venture Center, Pune (May 2023 – July 2023)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Arial"/>
                <a:ea typeface="Source Sans Pro"/>
                <a:cs typeface="Arial"/>
              </a:rPr>
              <a:t>Research Intern (Project Lead) - AkzoNobel India (June 2023 – Present)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Arial"/>
                <a:ea typeface="Source Sans Pro"/>
                <a:cs typeface="Arial"/>
              </a:rPr>
              <a:t>Teaching Assistant – MPSTME, NMIMS Mumbai (July 2023 – Dec 2023)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Arial"/>
                <a:ea typeface="Source Sans Pro"/>
                <a:cs typeface="Arial"/>
              </a:rPr>
              <a:t>Visiting Faculty – MPSTME, NMIMS Mumbai (Dec 2023 – Present)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Arial"/>
                <a:ea typeface="Source Sans Pro"/>
                <a:cs typeface="Arial"/>
              </a:rPr>
              <a:t>Intern – Government and Public Services, KPMG (Dec 2023 – Present)</a:t>
            </a:r>
          </a:p>
          <a:p>
            <a:pPr marL="342900" indent="-342900">
              <a:buFont typeface="Arial"/>
              <a:buChar char="•"/>
            </a:pPr>
            <a:endParaRPr lang="en-US" sz="1800" dirty="0">
              <a:solidFill>
                <a:srgbClr val="FFFFFF">
                  <a:alpha val="60000"/>
                </a:srgbClr>
              </a:solidFill>
              <a:latin typeface="Arial"/>
              <a:ea typeface="Source Sans Pro"/>
              <a:cs typeface="Arial"/>
            </a:endParaRPr>
          </a:p>
          <a:p>
            <a:pPr marL="0" indent="0">
              <a:buNone/>
            </a:pPr>
            <a:endParaRPr lang="en-US" sz="2800" dirty="0">
              <a:solidFill>
                <a:srgbClr val="FFFFFF">
                  <a:alpha val="60000"/>
                </a:srgbClr>
              </a:solidFill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4802656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B68EC-D5C0-9048-8675-E015A9874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Predicting on Unlabeled Dataset</a:t>
            </a:r>
          </a:p>
        </p:txBody>
      </p:sp>
      <p:pic>
        <p:nvPicPr>
          <p:cNvPr id="4" name="Content Placeholder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3B256C8-7110-BB5A-9D4D-4C025693F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373" y="1458661"/>
            <a:ext cx="11930883" cy="4976086"/>
          </a:xfrm>
        </p:spPr>
      </p:pic>
    </p:spTree>
    <p:extLst>
      <p:ext uri="{BB962C8B-B14F-4D97-AF65-F5344CB8AC3E}">
        <p14:creationId xmlns:p14="http://schemas.microsoft.com/office/powerpoint/2010/main" val="11695230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4DF6-61E2-CDA1-69E9-2E2DD093D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3D544-D36A-6442-D68D-400C598B6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017" y="1439122"/>
            <a:ext cx="11090274" cy="3979625"/>
          </a:xfr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sz="2800" dirty="0">
                <a:ea typeface="+mn-lt"/>
                <a:cs typeface="+mn-lt"/>
              </a:rPr>
              <a:t>Import `</a:t>
            </a:r>
            <a:r>
              <a:rPr lang="en-US" sz="2800" dirty="0" err="1">
                <a:ea typeface="+mn-lt"/>
                <a:cs typeface="+mn-lt"/>
              </a:rPr>
              <a:t>KNeighborsClassifier</a:t>
            </a:r>
            <a:r>
              <a:rPr lang="en-US" sz="2800" dirty="0">
                <a:ea typeface="+mn-lt"/>
                <a:cs typeface="+mn-lt"/>
              </a:rPr>
              <a:t>` from `</a:t>
            </a:r>
            <a:r>
              <a:rPr lang="en-US" sz="2800" dirty="0" err="1">
                <a:ea typeface="+mn-lt"/>
                <a:cs typeface="+mn-lt"/>
              </a:rPr>
              <a:t>sklearn.neighbors</a:t>
            </a:r>
            <a:r>
              <a:rPr lang="en-US" sz="2800" dirty="0">
                <a:ea typeface="+mn-lt"/>
                <a:cs typeface="+mn-lt"/>
              </a:rPr>
              <a:t>` </a:t>
            </a:r>
            <a:endParaRPr lang="en-US" sz="2800" dirty="0">
              <a:solidFill>
                <a:srgbClr val="FFFFFF">
                  <a:alpha val="60000"/>
                </a:srgbClr>
              </a:solidFill>
              <a:ea typeface="Source Sans Pro"/>
            </a:endParaRPr>
          </a:p>
          <a:p>
            <a:r>
              <a:rPr lang="en-US" sz="2800" dirty="0">
                <a:ea typeface="+mn-lt"/>
                <a:cs typeface="+mn-lt"/>
              </a:rPr>
              <a:t>Instantiate a `</a:t>
            </a:r>
            <a:r>
              <a:rPr lang="en-US" sz="2800" dirty="0" err="1">
                <a:ea typeface="+mn-lt"/>
                <a:cs typeface="+mn-lt"/>
              </a:rPr>
              <a:t>KNeighborsClassifier</a:t>
            </a:r>
            <a:r>
              <a:rPr lang="en-US" sz="2800" dirty="0">
                <a:ea typeface="+mn-lt"/>
                <a:cs typeface="+mn-lt"/>
              </a:rPr>
              <a:t>` called `</a:t>
            </a:r>
            <a:r>
              <a:rPr lang="en-US" sz="2800" dirty="0" err="1">
                <a:ea typeface="+mn-lt"/>
                <a:cs typeface="+mn-lt"/>
              </a:rPr>
              <a:t>knn</a:t>
            </a:r>
            <a:r>
              <a:rPr lang="en-US" sz="2800" dirty="0">
                <a:ea typeface="+mn-lt"/>
                <a:cs typeface="+mn-lt"/>
              </a:rPr>
              <a:t>` with `6` neighbors </a:t>
            </a:r>
            <a:endParaRPr lang="en-US" sz="2800" dirty="0">
              <a:solidFill>
                <a:srgbClr val="FFFFFF">
                  <a:alpha val="60000"/>
                </a:srgbClr>
              </a:solidFill>
              <a:ea typeface="Source Sans Pro"/>
            </a:endParaRPr>
          </a:p>
          <a:p>
            <a:r>
              <a:rPr lang="en-US" sz="2800" dirty="0">
                <a:ea typeface="+mn-lt"/>
                <a:cs typeface="+mn-lt"/>
              </a:rPr>
              <a:t>Fit the classifier to the data using `.fit()` method </a:t>
            </a:r>
            <a:endParaRPr lang="en-US" sz="2800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  <a:p>
            <a:r>
              <a:rPr lang="en-US" sz="2800" dirty="0">
                <a:ea typeface="+mn-lt"/>
                <a:cs typeface="+mn-lt"/>
              </a:rPr>
              <a:t>You now have a KNN Classifier </a:t>
            </a:r>
            <a:endParaRPr lang="en-US" sz="2800" dirty="0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  <a:p>
            <a:r>
              <a:rPr lang="en-US" sz="2800" dirty="0">
                <a:ea typeface="+mn-lt"/>
                <a:cs typeface="+mn-lt"/>
              </a:rPr>
              <a:t>These are the new observations for which predictions need to be made for:  </a:t>
            </a:r>
            <a:br>
              <a:rPr lang="en-US" sz="2800" dirty="0">
                <a:solidFill>
                  <a:srgbClr val="FFFFFF">
                    <a:alpha val="60000"/>
                  </a:srgbClr>
                </a:solidFill>
                <a:ea typeface="+mn-lt"/>
                <a:cs typeface="+mn-lt"/>
              </a:rPr>
            </a:br>
            <a:r>
              <a:rPr lang="en-US" sz="2800" dirty="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[30.0, 17.5], [107.0, 24.1], [213.0, 10.9] </a:t>
            </a:r>
            <a:endParaRPr lang="en-US" sz="2800" dirty="0">
              <a:solidFill>
                <a:schemeClr val="bg1"/>
              </a:solidFill>
              <a:ea typeface="Source Sans Pro"/>
            </a:endParaRPr>
          </a:p>
          <a:p>
            <a:r>
              <a:rPr lang="en-US" sz="2800" dirty="0">
                <a:ea typeface="+mn-lt"/>
                <a:cs typeface="+mn-lt"/>
              </a:rPr>
              <a:t>use your classifier to predict the labels of a set of new data points </a:t>
            </a:r>
            <a:endParaRPr lang="en-US" sz="2800" dirty="0">
              <a:solidFill>
                <a:srgbClr val="FFFFFF">
                  <a:alpha val="60000"/>
                </a:srgbClr>
              </a:solidFill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1626514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6B8B8-25A8-D173-9D38-E73A02AE7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Measuring Model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56DA7-63F8-997D-7C0B-4E8A4A413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rmAutofit/>
          </a:bodyPr>
          <a:lstStyle/>
          <a:p>
            <a:r>
              <a:rPr lang="en-US" sz="4800" dirty="0">
                <a:solidFill>
                  <a:srgbClr val="FFFFFF">
                    <a:alpha val="60000"/>
                  </a:srgbClr>
                </a:solidFill>
                <a:ea typeface="Source Sans Pro"/>
              </a:rPr>
              <a:t>In classification, accuracy is the commonly used metric</a:t>
            </a:r>
          </a:p>
          <a:p>
            <a:r>
              <a:rPr lang="en-US" sz="4800" dirty="0">
                <a:solidFill>
                  <a:srgbClr val="FFFFFF">
                    <a:alpha val="60000"/>
                  </a:srgbClr>
                </a:solidFill>
                <a:ea typeface="Source Sans Pro"/>
              </a:rPr>
              <a:t>Accuracy = </a:t>
            </a:r>
          </a:p>
          <a:p>
            <a:endParaRPr lang="en-US" sz="4800" dirty="0">
              <a:solidFill>
                <a:srgbClr val="FFFFFF">
                  <a:alpha val="60000"/>
                </a:srgbClr>
              </a:solidFill>
              <a:ea typeface="Source Sans Pro"/>
            </a:endParaRPr>
          </a:p>
        </p:txBody>
      </p:sp>
      <p:pic>
        <p:nvPicPr>
          <p:cNvPr id="4" name="Picture 3" descr="A close-up of a sign&#10;&#10;Description automatically generated">
            <a:extLst>
              <a:ext uri="{FF2B5EF4-FFF2-40B4-BE49-F238E27FC236}">
                <a16:creationId xmlns:a16="http://schemas.microsoft.com/office/drawing/2014/main" id="{4D304981-FBF6-3248-7A02-78B6F2B96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563" y="3723176"/>
            <a:ext cx="654367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016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7E119-5583-DD23-FF4C-3CC1DA479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Measuring Model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DE4C2-E737-544D-B647-05E2662D4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rmAutofit/>
          </a:bodyPr>
          <a:lstStyle/>
          <a:p>
            <a:r>
              <a:rPr lang="en-US" sz="4400" dirty="0">
                <a:solidFill>
                  <a:srgbClr val="FFFFFF">
                    <a:alpha val="60000"/>
                  </a:srgbClr>
                </a:solidFill>
                <a:ea typeface="Source Sans Pro"/>
              </a:rPr>
              <a:t>How do we measure accuracy?</a:t>
            </a:r>
          </a:p>
          <a:p>
            <a:r>
              <a:rPr lang="en-US" sz="4400" dirty="0">
                <a:solidFill>
                  <a:srgbClr val="FFFFFF">
                    <a:alpha val="60000"/>
                  </a:srgbClr>
                </a:solidFill>
                <a:ea typeface="Source Sans Pro"/>
              </a:rPr>
              <a:t>We could compute accuracy on the data used to fit the classifier</a:t>
            </a:r>
          </a:p>
          <a:p>
            <a:r>
              <a:rPr lang="en-US" sz="4400" dirty="0">
                <a:solidFill>
                  <a:srgbClr val="FFFFFF">
                    <a:alpha val="60000"/>
                  </a:srgbClr>
                </a:solidFill>
                <a:ea typeface="Source Sans Pro"/>
              </a:rPr>
              <a:t>NOT indicative of the ability to generalize</a:t>
            </a:r>
          </a:p>
        </p:txBody>
      </p:sp>
    </p:spTree>
    <p:extLst>
      <p:ext uri="{BB962C8B-B14F-4D97-AF65-F5344CB8AC3E}">
        <p14:creationId xmlns:p14="http://schemas.microsoft.com/office/powerpoint/2010/main" val="7735226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A5B4A1-6E7E-AA42-3F1A-5486B9E51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en-US"/>
              <a:t>Computing Accuracy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1A87A1D-28D3-1628-7833-87076BF94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8400"/>
            <a:ext cx="3565525" cy="341442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FFFFFF">
                    <a:alpha val="60000"/>
                  </a:srgbClr>
                </a:solidFill>
                <a:ea typeface="+mn-lt"/>
                <a:cs typeface="+mn-lt"/>
              </a:rPr>
              <a:t>It is common to split data into a training set and a test set.</a:t>
            </a:r>
            <a:endParaRPr lang="en-US" sz="3200">
              <a:solidFill>
                <a:srgbClr val="FFFFFF">
                  <a:alpha val="60000"/>
                </a:srgbClr>
              </a:solidFill>
              <a:ea typeface="Source Sans Pro"/>
            </a:endParaRPr>
          </a:p>
        </p:txBody>
      </p:sp>
      <p:pic>
        <p:nvPicPr>
          <p:cNvPr id="4" name="Content Placeholder 3" descr="A diagram of a training process&#10;&#10;Description automatically generated">
            <a:extLst>
              <a:ext uri="{FF2B5EF4-FFF2-40B4-BE49-F238E27FC236}">
                <a16:creationId xmlns:a16="http://schemas.microsoft.com/office/drawing/2014/main" id="{8263DCCB-DBE4-5F6E-DDB2-036D6207E5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149"/>
          <a:stretch/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139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9D5D5A-6F8D-E890-8383-93367B5E4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5612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en-US"/>
              <a:t>Computing Accuracy</a:t>
            </a:r>
          </a:p>
        </p:txBody>
      </p:sp>
      <p:pic>
        <p:nvPicPr>
          <p:cNvPr id="4" name="Picture 3" descr="A diagram of a training process&#10;&#10;Description automatically generated">
            <a:extLst>
              <a:ext uri="{FF2B5EF4-FFF2-40B4-BE49-F238E27FC236}">
                <a16:creationId xmlns:a16="http://schemas.microsoft.com/office/drawing/2014/main" id="{9CAB4C67-044F-C195-8ADA-6547C646B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80" y="1255829"/>
            <a:ext cx="7569804" cy="4317034"/>
          </a:xfrm>
          <a:custGeom>
            <a:avLst/>
            <a:gdLst/>
            <a:ahLst/>
            <a:cxnLst/>
            <a:rect l="l" t="t" r="r" b="b"/>
            <a:pathLst>
              <a:path w="6973882" h="5759451">
                <a:moveTo>
                  <a:pt x="0" y="0"/>
                </a:moveTo>
                <a:lnTo>
                  <a:pt x="6973882" y="0"/>
                </a:lnTo>
                <a:lnTo>
                  <a:pt x="6973882" y="5759451"/>
                </a:lnTo>
                <a:lnTo>
                  <a:pt x="0" y="575945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0C83E-D55C-37EF-1B4B-37EB6599B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5611" y="2677306"/>
            <a:ext cx="3565525" cy="3415519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en-US" sz="4000" dirty="0">
                <a:ea typeface="+mn-lt"/>
                <a:cs typeface="+mn-lt"/>
              </a:rPr>
              <a:t>We fit the classifier using the training set</a:t>
            </a:r>
            <a:endParaRPr lang="en-US" sz="4000" dirty="0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sz="4000" dirty="0">
              <a:solidFill>
                <a:srgbClr val="FFFFFF">
                  <a:alpha val="60000"/>
                </a:srgbClr>
              </a:solidFill>
              <a:ea typeface="Source Sans Pro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D3E50C4-0603-4524-A349-442067B88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05125" y="44325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7792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AB485F-09BB-C3B1-BC53-3E605AEE9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5612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en-US">
                <a:ea typeface="+mj-lt"/>
                <a:cs typeface="+mj-lt"/>
              </a:rPr>
              <a:t>Computing Accuracy</a:t>
            </a:r>
            <a:endParaRPr lang="en-US"/>
          </a:p>
        </p:txBody>
      </p:sp>
      <p:pic>
        <p:nvPicPr>
          <p:cNvPr id="5" name="Picture 4" descr="A diagram of a training set&#10;&#10;Description automatically generated">
            <a:extLst>
              <a:ext uri="{FF2B5EF4-FFF2-40B4-BE49-F238E27FC236}">
                <a16:creationId xmlns:a16="http://schemas.microsoft.com/office/drawing/2014/main" id="{51D97313-E034-6D30-33BD-5372E4506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4" y="1737834"/>
            <a:ext cx="6973882" cy="3382332"/>
          </a:xfrm>
          <a:custGeom>
            <a:avLst/>
            <a:gdLst/>
            <a:ahLst/>
            <a:cxnLst/>
            <a:rect l="l" t="t" r="r" b="b"/>
            <a:pathLst>
              <a:path w="6973882" h="5759451">
                <a:moveTo>
                  <a:pt x="0" y="0"/>
                </a:moveTo>
                <a:lnTo>
                  <a:pt x="6973882" y="0"/>
                </a:lnTo>
                <a:lnTo>
                  <a:pt x="6973882" y="5759451"/>
                </a:lnTo>
                <a:lnTo>
                  <a:pt x="0" y="575945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53E57-5C5E-E8FE-C95F-1B6CD76F0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5611" y="2677306"/>
            <a:ext cx="3565525" cy="3415519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en-US" sz="3600" dirty="0">
                <a:ea typeface="+mn-lt"/>
                <a:cs typeface="+mn-lt"/>
              </a:rPr>
              <a:t>then we calculate the model's accuracy against the test set's labels</a:t>
            </a:r>
            <a:endParaRPr lang="en-US" sz="3600" dirty="0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sz="3600" dirty="0">
              <a:solidFill>
                <a:srgbClr val="FFFFFF">
                  <a:alpha val="60000"/>
                </a:srgbClr>
              </a:solidFill>
              <a:ea typeface="Source Sans Pro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D3E50C4-0603-4524-A349-442067B88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05125" y="44325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964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CE136A-13E3-548A-21D6-1AC158274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5612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en-US">
                <a:ea typeface="+mj-lt"/>
                <a:cs typeface="+mj-lt"/>
              </a:rPr>
              <a:t>Train/Test Split</a:t>
            </a:r>
            <a:endParaRPr lang="en-US"/>
          </a:p>
        </p:txBody>
      </p:sp>
      <p:pic>
        <p:nvPicPr>
          <p:cNvPr id="4" name="Picture 3" descr="A screenshot of a test&#10;&#10;Description automatically generated">
            <a:extLst>
              <a:ext uri="{FF2B5EF4-FFF2-40B4-BE49-F238E27FC236}">
                <a16:creationId xmlns:a16="http://schemas.microsoft.com/office/drawing/2014/main" id="{5ADBB409-FDB0-0FFF-90EF-BE74E14F4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64" y="1708829"/>
            <a:ext cx="7227882" cy="3332881"/>
          </a:xfrm>
          <a:custGeom>
            <a:avLst/>
            <a:gdLst/>
            <a:ahLst/>
            <a:cxnLst/>
            <a:rect l="l" t="t" r="r" b="b"/>
            <a:pathLst>
              <a:path w="6973882" h="5759451">
                <a:moveTo>
                  <a:pt x="0" y="0"/>
                </a:moveTo>
                <a:lnTo>
                  <a:pt x="6973882" y="0"/>
                </a:lnTo>
                <a:lnTo>
                  <a:pt x="6973882" y="5759451"/>
                </a:lnTo>
                <a:lnTo>
                  <a:pt x="0" y="575945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3628D-1DA9-A4A2-8731-DEF3F8342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5611" y="2677306"/>
            <a:ext cx="3565525" cy="3415519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ea typeface="+mn-lt"/>
                <a:cs typeface="+mn-lt"/>
              </a:rPr>
              <a:t>We commonly use 20-30% of our data as the test set. By setting the </a:t>
            </a:r>
            <a:r>
              <a:rPr lang="en-US" sz="2400" err="1">
                <a:ea typeface="+mn-lt"/>
                <a:cs typeface="+mn-lt"/>
              </a:rPr>
              <a:t>test_size</a:t>
            </a:r>
            <a:r>
              <a:rPr lang="en-US" sz="2400" dirty="0">
                <a:ea typeface="+mn-lt"/>
                <a:cs typeface="+mn-lt"/>
              </a:rPr>
              <a:t> argument to zero-point-three we use 30% here</a:t>
            </a:r>
            <a:endParaRPr lang="en-US" sz="2400" dirty="0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sz="2400" dirty="0">
              <a:solidFill>
                <a:srgbClr val="FFFFFF">
                  <a:alpha val="60000"/>
                </a:srgbClr>
              </a:solidFill>
              <a:ea typeface="Source Sans Pro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3E50C4-0603-4524-A349-442067B88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05125" y="44325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4846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child with his hands on his head looking at a book&#10;&#10;Description automatically generated">
            <a:extLst>
              <a:ext uri="{FF2B5EF4-FFF2-40B4-BE49-F238E27FC236}">
                <a16:creationId xmlns:a16="http://schemas.microsoft.com/office/drawing/2014/main" id="{196E2509-F95D-140A-9E85-E762F3D26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6234" b="9179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E918D-E850-2366-AD00-A408849AB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288717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400"/>
              <a:t>The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 code </a:t>
            </a:r>
            <a:r>
              <a:rPr lang="en-US" sz="4400"/>
              <a:t>just 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keeps getting complex!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F47DB1-D2F1-4E95-70CC-526E78486A71}"/>
              </a:ext>
            </a:extLst>
          </p:cNvPr>
          <p:cNvSpPr txBox="1"/>
          <p:nvPr/>
        </p:nvSpPr>
        <p:spPr>
          <a:xfrm>
            <a:off x="9686186" y="6657945"/>
            <a:ext cx="250581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2646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djustable measurement tool">
            <a:extLst>
              <a:ext uri="{FF2B5EF4-FFF2-40B4-BE49-F238E27FC236}">
                <a16:creationId xmlns:a16="http://schemas.microsoft.com/office/drawing/2014/main" id="{588A5FC1-6C99-388E-134F-22C150A469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2" r="-2" b="13891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830CAD-7E39-7D09-9111-FCF52D251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288717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There's a solution - AutoML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61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84559-6EBD-8092-57F2-E1D3A0B08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C105C-4407-1E33-8699-C49472CDA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248" y="1546584"/>
            <a:ext cx="11402889" cy="4546240"/>
          </a:xfrm>
        </p:spPr>
        <p:txBody>
          <a:bodyPr vert="horz" wrap="square" lIns="0" tIns="0" rIns="0" bIns="0" rtlCol="0" anchor="t">
            <a:noAutofit/>
          </a:bodyPr>
          <a:lstStyle/>
          <a:p>
            <a:pPr>
              <a:buAutoNum type="arabicPeriod"/>
            </a:pP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Prerequisites </a:t>
            </a:r>
            <a:endParaRPr lang="en-US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  <a:p>
            <a:pPr>
              <a:buAutoNum type="arabicPeriod"/>
            </a:pP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Introduction </a:t>
            </a:r>
            <a:endParaRPr lang="en-US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  <a:p>
            <a:pPr>
              <a:buAutoNum type="arabicPeriod"/>
            </a:pP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Building Base Classification Models </a:t>
            </a:r>
            <a:endParaRPr lang="en-US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  <a:p>
            <a:pPr>
              <a:buAutoNum type="arabicPeriod"/>
            </a:pP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Evaluating Models</a:t>
            </a:r>
            <a:endParaRPr lang="en-US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  <a:p>
            <a:pPr>
              <a:buAutoNum type="arabicPeriod"/>
            </a:pP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Data Cleaning </a:t>
            </a:r>
            <a:endParaRPr lang="en-US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  <a:p>
            <a:pPr>
              <a:buAutoNum type="arabicPeriod"/>
            </a:pP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Data Pipeline </a:t>
            </a:r>
            <a:endParaRPr lang="en-US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  <a:p>
            <a:pPr>
              <a:buAutoNum type="arabicPeriod"/>
            </a:pP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Exploratory Data Analysis </a:t>
            </a:r>
            <a:endParaRPr lang="en-US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  <a:p>
            <a:pPr>
              <a:buAutoNum type="arabicPeriod"/>
            </a:pP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Building ML based algorithms using </a:t>
            </a:r>
            <a:r>
              <a:rPr lang="en-US" err="1">
                <a:solidFill>
                  <a:srgbClr val="ECECEC"/>
                </a:solidFill>
                <a:ea typeface="+mn-lt"/>
                <a:cs typeface="+mn-lt"/>
              </a:rPr>
              <a:t>Streamlit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 </a:t>
            </a:r>
            <a:endParaRPr lang="en-US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  <a:p>
            <a:pPr>
              <a:buAutoNum type="arabicPeriod"/>
            </a:pP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Cloud Deployment</a:t>
            </a:r>
            <a:endParaRPr lang="en-US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6145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5B252-0978-3625-754A-2416D7ED6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Introducing Pycaret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E70D7-4CD7-C6AD-9609-177DD1CB7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Autofit/>
          </a:bodyPr>
          <a:lstStyle/>
          <a:p>
            <a:r>
              <a:rPr lang="en-US" sz="2200" dirty="0" err="1">
                <a:ea typeface="+mn-lt"/>
                <a:cs typeface="+mn-lt"/>
              </a:rPr>
              <a:t>PyCaret</a:t>
            </a:r>
            <a:r>
              <a:rPr lang="en-US" sz="2200" dirty="0">
                <a:ea typeface="+mn-lt"/>
                <a:cs typeface="+mn-lt"/>
              </a:rPr>
              <a:t> is an open-source, low-code machine learning library in Python that automates machine learning workflows. It is an end-to-end machine learning and model management tool that speeds up the experiment cycle exponentially and makes you more productive.</a:t>
            </a:r>
            <a:endParaRPr lang="en-US" sz="2200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  <a:p>
            <a:r>
              <a:rPr lang="en-US" sz="2200" dirty="0">
                <a:ea typeface="+mn-lt"/>
                <a:cs typeface="+mn-lt"/>
              </a:rPr>
              <a:t>In comparison with the other open-source machine learning libraries, </a:t>
            </a:r>
            <a:r>
              <a:rPr lang="en-US" sz="2200" dirty="0" err="1">
                <a:ea typeface="+mn-lt"/>
                <a:cs typeface="+mn-lt"/>
              </a:rPr>
              <a:t>PyCaret</a:t>
            </a:r>
            <a:r>
              <a:rPr lang="en-US" sz="2200" dirty="0">
                <a:ea typeface="+mn-lt"/>
                <a:cs typeface="+mn-lt"/>
              </a:rPr>
              <a:t> is an alternate low-code library that can be used to replace hundreds of lines of code with few lines only. </a:t>
            </a:r>
            <a:endParaRPr lang="en-US" sz="2200" dirty="0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  <a:p>
            <a:r>
              <a:rPr lang="en-US" sz="2200" dirty="0">
                <a:ea typeface="+mn-lt"/>
                <a:cs typeface="+mn-lt"/>
              </a:rPr>
              <a:t>This makes experiments exponentially fast and efficient. </a:t>
            </a:r>
            <a:endParaRPr lang="en-US" sz="2200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  <a:p>
            <a:r>
              <a:rPr lang="en-US" sz="2200" dirty="0" err="1">
                <a:ea typeface="+mn-lt"/>
                <a:cs typeface="+mn-lt"/>
              </a:rPr>
              <a:t>PyCaret</a:t>
            </a:r>
            <a:r>
              <a:rPr lang="en-US" sz="2200" dirty="0">
                <a:ea typeface="+mn-lt"/>
                <a:cs typeface="+mn-lt"/>
              </a:rPr>
              <a:t> is essentially a Python wrapper around several machine learning libraries and frameworks such as scikit-learn, </a:t>
            </a:r>
            <a:r>
              <a:rPr lang="en-US" sz="2200" dirty="0" err="1">
                <a:ea typeface="+mn-lt"/>
                <a:cs typeface="+mn-lt"/>
              </a:rPr>
              <a:t>XGBoost</a:t>
            </a:r>
            <a:r>
              <a:rPr lang="en-US" sz="2200" dirty="0">
                <a:ea typeface="+mn-lt"/>
                <a:cs typeface="+mn-lt"/>
              </a:rPr>
              <a:t>, </a:t>
            </a:r>
            <a:r>
              <a:rPr lang="en-US" sz="2200" dirty="0" err="1">
                <a:ea typeface="+mn-lt"/>
                <a:cs typeface="+mn-lt"/>
              </a:rPr>
              <a:t>LightGBM</a:t>
            </a:r>
            <a:r>
              <a:rPr lang="en-US" sz="2200" dirty="0">
                <a:ea typeface="+mn-lt"/>
                <a:cs typeface="+mn-lt"/>
              </a:rPr>
              <a:t>, </a:t>
            </a:r>
            <a:r>
              <a:rPr lang="en-US" sz="2200" dirty="0" err="1">
                <a:ea typeface="+mn-lt"/>
                <a:cs typeface="+mn-lt"/>
              </a:rPr>
              <a:t>CatBoost</a:t>
            </a:r>
            <a:r>
              <a:rPr lang="en-US" sz="2200" dirty="0">
                <a:ea typeface="+mn-lt"/>
                <a:cs typeface="+mn-lt"/>
              </a:rPr>
              <a:t>, </a:t>
            </a:r>
            <a:r>
              <a:rPr lang="en-US" sz="2200" dirty="0" err="1">
                <a:ea typeface="+mn-lt"/>
                <a:cs typeface="+mn-lt"/>
              </a:rPr>
              <a:t>spaCy</a:t>
            </a:r>
            <a:r>
              <a:rPr lang="en-US" sz="2200" dirty="0">
                <a:ea typeface="+mn-lt"/>
                <a:cs typeface="+mn-lt"/>
              </a:rPr>
              <a:t>, </a:t>
            </a:r>
            <a:r>
              <a:rPr lang="en-US" sz="2200" dirty="0" err="1">
                <a:ea typeface="+mn-lt"/>
                <a:cs typeface="+mn-lt"/>
              </a:rPr>
              <a:t>Optuna</a:t>
            </a:r>
            <a:r>
              <a:rPr lang="en-US" sz="2200" dirty="0">
                <a:ea typeface="+mn-lt"/>
                <a:cs typeface="+mn-lt"/>
              </a:rPr>
              <a:t>, </a:t>
            </a:r>
            <a:r>
              <a:rPr lang="en-US" sz="2200" dirty="0" err="1">
                <a:ea typeface="+mn-lt"/>
                <a:cs typeface="+mn-lt"/>
              </a:rPr>
              <a:t>Hyperopt</a:t>
            </a:r>
            <a:r>
              <a:rPr lang="en-US" sz="2200" dirty="0">
                <a:ea typeface="+mn-lt"/>
                <a:cs typeface="+mn-lt"/>
              </a:rPr>
              <a:t>, Ray, and a few more</a:t>
            </a:r>
            <a:endParaRPr lang="en-US" sz="2200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655315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40082A1-24A5-4276-83A4-39E993BD6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840B21-A957-4CFE-AA5B-9711DF6D3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5000" y="397225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51E9AE-96F0-5E0D-296D-AC3DEF600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7" y="549275"/>
            <a:ext cx="9217026" cy="38645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8900"/>
              <a:t>Build a KNN Model Using Pycaret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FD4376-13D5-43C1-86D8-8133A9D88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33126" y="5677571"/>
            <a:ext cx="631474" cy="667800"/>
            <a:chOff x="2994153" y="1378666"/>
            <a:chExt cx="631474" cy="66780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76FEFF4-F643-4DA7-93C4-E222FCBA08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5000"/>
                    <a:lumOff val="5000"/>
                  </a:schemeClr>
                </a:gs>
                <a:gs pos="30000">
                  <a:schemeClr val="bg2">
                    <a:lumMod val="95000"/>
                    <a:lumOff val="5000"/>
                  </a:schemeClr>
                </a:gs>
                <a:gs pos="40000">
                  <a:schemeClr val="bg2">
                    <a:lumMod val="85000"/>
                    <a:lumOff val="1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059AD75-BB86-41B7-84D4-4B5AE0E21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16551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7541BB1-0EC5-EC02-35D7-8D99B1CA8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marL="914400" indent="-914400"/>
            <a:r>
              <a:rPr lang="en-US"/>
              <a:t>Setting Up The Pipeline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53AC8C99-41F7-265D-08A2-60550835E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5776" y="1327184"/>
            <a:ext cx="7345363" cy="4205219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702747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D82884-32A1-E4C9-7504-C8AEC26BD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100"/>
              <a:t>Setting Up The Pipeline</a:t>
            </a:r>
          </a:p>
          <a:p>
            <a:endParaRPr lang="en-US" sz="410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18272A83-17CE-0256-CEDD-323E92C6F4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5776" y="969097"/>
            <a:ext cx="7345363" cy="4921392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150173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CD9645F-E0CD-C3CD-D698-26DD0410A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/>
              <a:t>KNN Classifier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 descr="A screenshot of a graph&#10;&#10;Description automatically generated">
            <a:extLst>
              <a:ext uri="{FF2B5EF4-FFF2-40B4-BE49-F238E27FC236}">
                <a16:creationId xmlns:a16="http://schemas.microsoft.com/office/drawing/2014/main" id="{B5AA39AE-D5A4-9D72-6D0C-6BD266F758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7468" y="549275"/>
            <a:ext cx="6961978" cy="5761037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17B52C-6F48-6E55-C80D-92FB93856339}"/>
              </a:ext>
            </a:extLst>
          </p:cNvPr>
          <p:cNvSpPr txBox="1"/>
          <p:nvPr/>
        </p:nvSpPr>
        <p:spPr>
          <a:xfrm>
            <a:off x="459059" y="3739376"/>
            <a:ext cx="3495907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rgbClr val="ECECEC"/>
                </a:solidFill>
                <a:latin typeface="Söhne"/>
              </a:rPr>
              <a:t>When a model is created using </a:t>
            </a:r>
            <a:r>
              <a:rPr lang="en-US" sz="3200" err="1">
                <a:solidFill>
                  <a:srgbClr val="ECECEC"/>
                </a:solidFill>
                <a:latin typeface="Söhne"/>
              </a:rPr>
              <a:t>PyCaret</a:t>
            </a:r>
            <a:r>
              <a:rPr lang="en-US" sz="3200" dirty="0">
                <a:solidFill>
                  <a:srgbClr val="ECECEC"/>
                </a:solidFill>
                <a:latin typeface="Söhne"/>
              </a:rPr>
              <a:t>, it also returns a classification report.</a:t>
            </a:r>
            <a:endParaRPr lang="en-US" sz="3200"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3926814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58F4C-8B04-C300-CEA8-6FE151064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Classification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11F34-AAEC-B270-3E4A-BAE7102FA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rmAutofit/>
          </a:bodyPr>
          <a:lstStyle/>
          <a:p>
            <a:r>
              <a:rPr lang="en-US" sz="4000">
                <a:ea typeface="+mn-lt"/>
                <a:cs typeface="+mn-lt"/>
              </a:rPr>
              <a:t>We can use accuracy, the fraction of correctly classified labels, to measure model performance. </a:t>
            </a:r>
            <a:endParaRPr lang="en-US" sz="4000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  <a:p>
            <a:r>
              <a:rPr lang="en-US" sz="4000">
                <a:ea typeface="+mn-lt"/>
                <a:cs typeface="+mn-lt"/>
              </a:rPr>
              <a:t>However, accuracy is not always a useful metric.</a:t>
            </a:r>
            <a:endParaRPr lang="en-US" sz="4000">
              <a:solidFill>
                <a:srgbClr val="FFFFFF">
                  <a:alpha val="60000"/>
                </a:srgbClr>
              </a:solidFill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5501062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53386-2B74-15DE-23E6-B17FD0912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Imbalance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9DF04-B173-B6F7-FE5A-277F4FDDB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Autofit/>
          </a:bodyPr>
          <a:lstStyle/>
          <a:p>
            <a:r>
              <a:rPr lang="en-US">
                <a:ea typeface="+mn-lt"/>
                <a:cs typeface="+mn-lt"/>
              </a:rPr>
              <a:t>In a model for detecting fraudulent bank transactions, only 1% of transactions are fraudulent.</a:t>
            </a:r>
            <a:endParaRPr lang="en-US">
              <a:solidFill>
                <a:srgbClr val="FFFFFF">
                  <a:alpha val="60000"/>
                </a:srgbClr>
              </a:solidFill>
              <a:ea typeface="Source Sans Pro"/>
            </a:endParaRPr>
          </a:p>
          <a:p>
            <a:r>
              <a:rPr lang="en-US">
                <a:ea typeface="+mn-lt"/>
                <a:cs typeface="+mn-lt"/>
              </a:rPr>
              <a:t>A model that labels every transaction as legitimate achieves 99% accuracy but fails to predict fraud effectively.</a:t>
            </a:r>
            <a:endParaRPr lang="en-US">
              <a:solidFill>
                <a:srgbClr val="FFFFFF">
                  <a:alpha val="60000"/>
                </a:srgbClr>
              </a:solidFill>
              <a:ea typeface="Source Sans Pro"/>
            </a:endParaRPr>
          </a:p>
          <a:p>
            <a:r>
              <a:rPr lang="en-US">
                <a:ea typeface="+mn-lt"/>
                <a:cs typeface="+mn-lt"/>
              </a:rPr>
              <a:t>This scenario, known as class imbalance, occurs when one class is significantly more prevalent than the other.</a:t>
            </a:r>
            <a:endParaRPr lang="en-US">
              <a:solidFill>
                <a:srgbClr val="FFFFFF">
                  <a:alpha val="60000"/>
                </a:srgbClr>
              </a:solidFill>
              <a:ea typeface="Source Sans Pro"/>
            </a:endParaRPr>
          </a:p>
          <a:p>
            <a:r>
              <a:rPr lang="en-US">
                <a:ea typeface="+mn-lt"/>
                <a:cs typeface="+mn-lt"/>
              </a:rPr>
              <a:t>Typically, the legitimate transactions class vastly outnumbers fraudulent transactions.</a:t>
            </a:r>
            <a:endParaRPr lang="en-US">
              <a:solidFill>
                <a:srgbClr val="FFFFFF">
                  <a:alpha val="60000"/>
                </a:srgbClr>
              </a:solidFill>
              <a:ea typeface="Source Sans Pro"/>
            </a:endParaRPr>
          </a:p>
          <a:p>
            <a:r>
              <a:rPr lang="en-US">
                <a:ea typeface="+mn-lt"/>
                <a:cs typeface="+mn-lt"/>
              </a:rPr>
              <a:t>Class imbalance is a frequent occurrence in real-world data and necessitates a distinct approach to evaluating model performance.</a:t>
            </a:r>
            <a:endParaRPr lang="en-US">
              <a:solidFill>
                <a:srgbClr val="FFFFFF">
                  <a:alpha val="60000"/>
                </a:srgbClr>
              </a:solidFill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0745508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AF8C2-8E98-73E6-5293-974422A4A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Confusion Matrix for Assessing Classification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6AB22-0186-8FAD-7D6F-7A42493DC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Given a binary classifier, such as our fraudulent transactions example, we can create a 2-by-2 matrix that summarizes performance called a confusion matrix.</a:t>
            </a:r>
          </a:p>
          <a:p>
            <a:pPr marL="0" indent="0">
              <a:buNone/>
            </a:pPr>
            <a:endParaRPr lang="en-US" dirty="0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650E5B-0E9C-84C9-49F8-FDD2422F7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1" y="2977947"/>
            <a:ext cx="110109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556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A5D75-C856-7D9E-2F3D-2C8E1DBF7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Assessing Classification Performance</a:t>
            </a: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EB7E66-ACBF-7991-552C-7E584503D4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887" y="2231349"/>
            <a:ext cx="10944225" cy="3743325"/>
          </a:xfrm>
        </p:spPr>
      </p:pic>
    </p:spTree>
    <p:extLst>
      <p:ext uri="{BB962C8B-B14F-4D97-AF65-F5344CB8AC3E}">
        <p14:creationId xmlns:p14="http://schemas.microsoft.com/office/powerpoint/2010/main" val="41739762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3088D-0CFE-8B11-7BD1-6E27CFE26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Assessing Classification Performance</a:t>
            </a:r>
            <a:endParaRPr lang="en-US"/>
          </a:p>
        </p:txBody>
      </p:sp>
      <p:pic>
        <p:nvPicPr>
          <p:cNvPr id="4" name="Content Placeholder 3" descr="A black rectangle with white text&#10;&#10;Description automatically generated">
            <a:extLst>
              <a:ext uri="{FF2B5EF4-FFF2-40B4-BE49-F238E27FC236}">
                <a16:creationId xmlns:a16="http://schemas.microsoft.com/office/drawing/2014/main" id="{267EA6F6-4752-04DA-DE6F-0DD6CA979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7" y="2283736"/>
            <a:ext cx="10829925" cy="3638550"/>
          </a:xfrm>
        </p:spPr>
      </p:pic>
    </p:spTree>
    <p:extLst>
      <p:ext uri="{BB962C8B-B14F-4D97-AF65-F5344CB8AC3E}">
        <p14:creationId xmlns:p14="http://schemas.microsoft.com/office/powerpoint/2010/main" val="1571542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CA9EB-36CA-F410-DA73-71EAFDB59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16DB6-3C3E-A324-9489-90064E034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rmAutofit/>
          </a:bodyPr>
          <a:lstStyle/>
          <a:p>
            <a:r>
              <a:rPr lang="en-US" sz="3200" dirty="0">
                <a:solidFill>
                  <a:srgbClr val="FFFFFF">
                    <a:alpha val="60000"/>
                  </a:srgbClr>
                </a:solidFill>
                <a:ea typeface="Source Sans Pro"/>
              </a:rPr>
              <a:t>Install Anaconda</a:t>
            </a:r>
          </a:p>
          <a:p>
            <a:r>
              <a:rPr lang="en-US" sz="3200" dirty="0">
                <a:solidFill>
                  <a:srgbClr val="FFFFFF">
                    <a:alpha val="60000"/>
                  </a:srgbClr>
                </a:solidFill>
                <a:ea typeface="Source Sans Pro"/>
              </a:rPr>
              <a:t>Set up Python environment</a:t>
            </a:r>
          </a:p>
          <a:p>
            <a:r>
              <a:rPr lang="en-US" sz="3200" dirty="0">
                <a:solidFill>
                  <a:srgbClr val="FFFFFF">
                    <a:alpha val="60000"/>
                  </a:srgbClr>
                </a:solidFill>
                <a:ea typeface="Source Sans Pro"/>
              </a:rPr>
              <a:t>Install IDEs</a:t>
            </a:r>
          </a:p>
          <a:p>
            <a:r>
              <a:rPr lang="en-US" sz="3200" dirty="0">
                <a:solidFill>
                  <a:srgbClr val="FFFFFF">
                    <a:alpha val="60000"/>
                  </a:srgbClr>
                </a:solidFill>
                <a:ea typeface="Source Sans Pro"/>
              </a:rPr>
              <a:t>Installing Required Libraries</a:t>
            </a:r>
          </a:p>
          <a:p>
            <a:r>
              <a:rPr lang="en-US" sz="3200" dirty="0">
                <a:solidFill>
                  <a:srgbClr val="FFFFFF">
                    <a:alpha val="60000"/>
                  </a:srgbClr>
                </a:solidFill>
                <a:ea typeface="Source Sans Pro"/>
              </a:rPr>
              <a:t>Install </a:t>
            </a:r>
            <a:r>
              <a:rPr lang="en-US" sz="3200" dirty="0" err="1">
                <a:solidFill>
                  <a:srgbClr val="FFFFFF">
                    <a:alpha val="60000"/>
                  </a:srgbClr>
                </a:solidFill>
                <a:ea typeface="Source Sans Pro"/>
              </a:rPr>
              <a:t>Github</a:t>
            </a:r>
            <a:r>
              <a:rPr lang="en-US" sz="3200" dirty="0">
                <a:solidFill>
                  <a:srgbClr val="FFFFFF">
                    <a:alpha val="60000"/>
                  </a:srgbClr>
                </a:solidFill>
                <a:ea typeface="Source Sans Pro"/>
              </a:rPr>
              <a:t> Desktop</a:t>
            </a:r>
          </a:p>
          <a:p>
            <a:endParaRPr lang="en-US" sz="3200" dirty="0">
              <a:solidFill>
                <a:srgbClr val="FFFFFF">
                  <a:alpha val="60000"/>
                </a:srgbClr>
              </a:solidFill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6350362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DA2A47-EA09-347C-D942-FDBBB2FD6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4500562" cy="1562959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>
                <a:ea typeface="+mj-lt"/>
                <a:cs typeface="+mj-lt"/>
              </a:rPr>
              <a:t>Assessing Classification Performance</a:t>
            </a:r>
            <a:endParaRPr lang="en-US" sz="370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4BF4F49-03E6-41CC-AF55-AD65DEBF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07237" y="1292637"/>
            <a:ext cx="667800" cy="631474"/>
            <a:chOff x="8069541" y="1262702"/>
            <a:chExt cx="667800" cy="63147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C1EDB74-7A6D-4D1E-B5BB-49E885D8D9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8069541" y="1262702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127000" dist="50800" dir="42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C11E97-305F-4D2F-B5FE-DE0ECD6BE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332341" y="1436239"/>
              <a:ext cx="270000" cy="54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916A6-5201-F942-A139-FD337200E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7325" y="549275"/>
            <a:ext cx="6373813" cy="1562959"/>
          </a:xfrm>
        </p:spPr>
        <p:txBody>
          <a:bodyPr vert="horz" wrap="square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sz="3200" dirty="0">
                <a:ea typeface="+mn-lt"/>
                <a:cs typeface="+mn-lt"/>
              </a:rPr>
              <a:t>The true positives are the number of fraudulent transactions correctly labeled</a:t>
            </a:r>
            <a:endParaRPr lang="en-US" sz="3200" dirty="0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sz="3200" dirty="0">
              <a:solidFill>
                <a:srgbClr val="FFFFFF">
                  <a:alpha val="60000"/>
                </a:srgbClr>
              </a:solidFill>
              <a:ea typeface="Source Sans Pr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D1974D-07A1-7E21-D5B6-9DF2E6EF8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178" y="2661510"/>
            <a:ext cx="10571644" cy="3647216"/>
          </a:xfrm>
          <a:custGeom>
            <a:avLst/>
            <a:gdLst/>
            <a:ahLst/>
            <a:cxnLst/>
            <a:rect l="l" t="t" r="r" b="b"/>
            <a:pathLst>
              <a:path w="12192000" h="3647216">
                <a:moveTo>
                  <a:pt x="0" y="0"/>
                </a:moveTo>
                <a:lnTo>
                  <a:pt x="12192000" y="0"/>
                </a:lnTo>
                <a:lnTo>
                  <a:pt x="12192000" y="3647216"/>
                </a:lnTo>
                <a:lnTo>
                  <a:pt x="0" y="3647216"/>
                </a:lnTo>
                <a:close/>
              </a:path>
            </a:pathLst>
          </a:cu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A51DAFE-3CF2-44EC-B173-C51A29866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0862" y="2227091"/>
            <a:ext cx="1343549" cy="1980000"/>
            <a:chOff x="10157513" y="3767025"/>
            <a:chExt cx="1343549" cy="1980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063301B-41B6-4FE1-B94D-CF323DEE8D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9700806" y="4356548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20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EC698B9-63DB-4BC1-9F0D-4E46583B7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9751989" y="4268631"/>
              <a:ext cx="1853969" cy="1042921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0CEC20B-5710-4F96-B241-1656BCFA5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11393964" y="4748050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D00330D-9E5D-4427-87AC-50CF27018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10412937" y="3767025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8652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C1550-5AEE-545A-C13B-59AE9F4B1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4500562" cy="1562959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>
                <a:ea typeface="+mj-lt"/>
                <a:cs typeface="+mj-lt"/>
              </a:rPr>
              <a:t>Assessing Classification Performance </a:t>
            </a:r>
            <a:endParaRPr lang="en-US" sz="37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4BF4F49-03E6-41CC-AF55-AD65DEBF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07237" y="1292637"/>
            <a:ext cx="667800" cy="631474"/>
            <a:chOff x="8069541" y="1262702"/>
            <a:chExt cx="667800" cy="63147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1EDB74-7A6D-4D1E-B5BB-49E885D8D9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8069541" y="1262702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127000" dist="50800" dir="42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C11E97-305F-4D2F-B5FE-DE0ECD6BE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332341" y="1436239"/>
              <a:ext cx="270000" cy="54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FBA77-7F03-8A35-5D22-DF71867A7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7325" y="549275"/>
            <a:ext cx="6373813" cy="1562959"/>
          </a:xfr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sz="3200" dirty="0">
                <a:ea typeface="+mn-lt"/>
                <a:cs typeface="+mn-lt"/>
              </a:rPr>
              <a:t>The true negatives are the number of legitimate transactions correctly labeled;</a:t>
            </a:r>
            <a:endParaRPr lang="en-US" sz="3200" dirty="0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  <a:p>
            <a:endParaRPr lang="en-US" sz="3200" dirty="0">
              <a:solidFill>
                <a:srgbClr val="FFFFFF">
                  <a:alpha val="60000"/>
                </a:srgbClr>
              </a:solidFill>
              <a:ea typeface="Source Sans Pro"/>
            </a:endParaRPr>
          </a:p>
        </p:txBody>
      </p:sp>
      <p:pic>
        <p:nvPicPr>
          <p:cNvPr id="4" name="Picture 3" descr="A close-up of a sign&#10;&#10;Description automatically generated">
            <a:extLst>
              <a:ext uri="{FF2B5EF4-FFF2-40B4-BE49-F238E27FC236}">
                <a16:creationId xmlns:a16="http://schemas.microsoft.com/office/drawing/2014/main" id="{2D5E729A-8F9B-CE3D-9B71-573897E09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044" y="2661510"/>
            <a:ext cx="9725912" cy="3647216"/>
          </a:xfrm>
          <a:custGeom>
            <a:avLst/>
            <a:gdLst/>
            <a:ahLst/>
            <a:cxnLst/>
            <a:rect l="l" t="t" r="r" b="b"/>
            <a:pathLst>
              <a:path w="12192000" h="3647216">
                <a:moveTo>
                  <a:pt x="0" y="0"/>
                </a:moveTo>
                <a:lnTo>
                  <a:pt x="12192000" y="0"/>
                </a:lnTo>
                <a:lnTo>
                  <a:pt x="12192000" y="3647216"/>
                </a:lnTo>
                <a:lnTo>
                  <a:pt x="0" y="3647216"/>
                </a:ln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A51DAFE-3CF2-44EC-B173-C51A29866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0862" y="2227091"/>
            <a:ext cx="1343549" cy="1980000"/>
            <a:chOff x="10157513" y="3767025"/>
            <a:chExt cx="1343549" cy="1980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063301B-41B6-4FE1-B94D-CF323DEE8D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9700806" y="4356548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20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EC698B9-63DB-4BC1-9F0D-4E46583B7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9751989" y="4268631"/>
              <a:ext cx="1853969" cy="1042921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0CEC20B-5710-4F96-B241-1656BCFA5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11393964" y="4748050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D00330D-9E5D-4427-87AC-50CF27018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10412937" y="3767025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1279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E6B4CB-245F-DD16-1305-31A3446D8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4500562" cy="1562959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>
                <a:ea typeface="+mj-lt"/>
                <a:cs typeface="+mj-lt"/>
              </a:rPr>
              <a:t>Assessing Classification Performance</a:t>
            </a:r>
            <a:endParaRPr lang="en-US" sz="37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4BF4F49-03E6-41CC-AF55-AD65DEBF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07237" y="1292637"/>
            <a:ext cx="667800" cy="631474"/>
            <a:chOff x="8069541" y="1262702"/>
            <a:chExt cx="667800" cy="63147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1EDB74-7A6D-4D1E-B5BB-49E885D8D9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8069541" y="1262702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127000" dist="50800" dir="42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C11E97-305F-4D2F-B5FE-DE0ECD6BE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332341" y="1436239"/>
              <a:ext cx="270000" cy="54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DBC9D-5D53-840C-73F8-9855FB75C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7325" y="549275"/>
            <a:ext cx="6373813" cy="1562959"/>
          </a:xfr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sz="3200" dirty="0">
                <a:ea typeface="+mn-lt"/>
                <a:cs typeface="+mn-lt"/>
              </a:rPr>
              <a:t>The false negatives are the number of legitimate transactions incorrectly labeled;</a:t>
            </a:r>
            <a:endParaRPr lang="en-US" sz="3200" dirty="0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  <a:p>
            <a:endParaRPr lang="en-US" sz="3200" dirty="0">
              <a:solidFill>
                <a:srgbClr val="FFFFFF">
                  <a:alpha val="60000"/>
                </a:srgbClr>
              </a:solidFill>
              <a:ea typeface="Source Sans Pro"/>
            </a:endParaRPr>
          </a:p>
        </p:txBody>
      </p:sp>
      <p:pic>
        <p:nvPicPr>
          <p:cNvPr id="4" name="Picture 3" descr="A close-up of a sign&#10;&#10;Description automatically generated">
            <a:extLst>
              <a:ext uri="{FF2B5EF4-FFF2-40B4-BE49-F238E27FC236}">
                <a16:creationId xmlns:a16="http://schemas.microsoft.com/office/drawing/2014/main" id="{FA9556BC-0CF5-9437-CB0A-8DB7BE544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044" y="2661510"/>
            <a:ext cx="9725912" cy="3647216"/>
          </a:xfrm>
          <a:custGeom>
            <a:avLst/>
            <a:gdLst/>
            <a:ahLst/>
            <a:cxnLst/>
            <a:rect l="l" t="t" r="r" b="b"/>
            <a:pathLst>
              <a:path w="12192000" h="3647216">
                <a:moveTo>
                  <a:pt x="0" y="0"/>
                </a:moveTo>
                <a:lnTo>
                  <a:pt x="12192000" y="0"/>
                </a:lnTo>
                <a:lnTo>
                  <a:pt x="12192000" y="3647216"/>
                </a:lnTo>
                <a:lnTo>
                  <a:pt x="0" y="3647216"/>
                </a:ln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A51DAFE-3CF2-44EC-B173-C51A29866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0862" y="2227091"/>
            <a:ext cx="1343549" cy="1980000"/>
            <a:chOff x="10157513" y="3767025"/>
            <a:chExt cx="1343549" cy="1980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063301B-41B6-4FE1-B94D-CF323DEE8D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9700806" y="4356548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20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EC698B9-63DB-4BC1-9F0D-4E46583B7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9751989" y="4268631"/>
              <a:ext cx="1853969" cy="1042921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0CEC20B-5710-4F96-B241-1656BCFA5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11393964" y="4748050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D00330D-9E5D-4427-87AC-50CF27018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10412937" y="3767025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30877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40041-DFC3-4673-ADA1-AB21FF2CE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4500562" cy="1562959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>
                <a:ea typeface="+mj-lt"/>
                <a:cs typeface="+mj-lt"/>
              </a:rPr>
              <a:t>Assessing Classification Performance</a:t>
            </a:r>
            <a:endParaRPr lang="en-US" sz="37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4BF4F49-03E6-41CC-AF55-AD65DEBF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07237" y="1292637"/>
            <a:ext cx="667800" cy="631474"/>
            <a:chOff x="8069541" y="1262702"/>
            <a:chExt cx="667800" cy="63147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1EDB74-7A6D-4D1E-B5BB-49E885D8D9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8069541" y="1262702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127000" dist="50800" dir="42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C11E97-305F-4D2F-B5FE-DE0ECD6BE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332341" y="1436239"/>
              <a:ext cx="270000" cy="54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EC817-C947-939B-1C12-9ACC2DF47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7325" y="549275"/>
            <a:ext cx="6373813" cy="1562959"/>
          </a:xfr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sz="3200" dirty="0">
                <a:ea typeface="+mn-lt"/>
                <a:cs typeface="+mn-lt"/>
              </a:rPr>
              <a:t>And the false positives are the number of transactions incorrectly labeled as fraudulent.</a:t>
            </a:r>
            <a:endParaRPr lang="en-US" sz="3200" dirty="0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  <a:p>
            <a:endParaRPr lang="en-US" sz="3200" dirty="0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932ECE-1CA2-1717-CDF0-5F1ECF8A8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420" y="2661510"/>
            <a:ext cx="10131159" cy="3647216"/>
          </a:xfrm>
          <a:custGeom>
            <a:avLst/>
            <a:gdLst/>
            <a:ahLst/>
            <a:cxnLst/>
            <a:rect l="l" t="t" r="r" b="b"/>
            <a:pathLst>
              <a:path w="12192000" h="3647216">
                <a:moveTo>
                  <a:pt x="0" y="0"/>
                </a:moveTo>
                <a:lnTo>
                  <a:pt x="12192000" y="0"/>
                </a:lnTo>
                <a:lnTo>
                  <a:pt x="12192000" y="3647216"/>
                </a:lnTo>
                <a:lnTo>
                  <a:pt x="0" y="3647216"/>
                </a:ln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A51DAFE-3CF2-44EC-B173-C51A29866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0862" y="2227091"/>
            <a:ext cx="1343549" cy="1980000"/>
            <a:chOff x="10157513" y="3767025"/>
            <a:chExt cx="1343549" cy="1980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063301B-41B6-4FE1-B94D-CF323DEE8D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9700806" y="4356548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20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EC698B9-63DB-4BC1-9F0D-4E46583B7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9751989" y="4268631"/>
              <a:ext cx="1853969" cy="1042921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0CEC20B-5710-4F96-B241-1656BCFA5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11393964" y="4748050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D00330D-9E5D-4427-87AC-50CF27018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10412937" y="3767025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06524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17869-722C-F7DF-6D35-4F898DF8B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Assessing Classification Performance</a:t>
            </a: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6A2D4A-5C36-C6A5-8F29-9B5B63885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3519" y="2195261"/>
            <a:ext cx="9084961" cy="3979625"/>
          </a:xfrm>
        </p:spPr>
      </p:pic>
    </p:spTree>
    <p:extLst>
      <p:ext uri="{BB962C8B-B14F-4D97-AF65-F5344CB8AC3E}">
        <p14:creationId xmlns:p14="http://schemas.microsoft.com/office/powerpoint/2010/main" val="34831660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59977-1D67-F07E-C275-5E4ADCF1E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Precision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2B2A0-2BEC-371A-82CE-37B428CB2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rmAutofit/>
          </a:bodyPr>
          <a:lstStyle/>
          <a:p>
            <a:r>
              <a:rPr lang="en-US" sz="2400" dirty="0">
                <a:ea typeface="+mn-lt"/>
                <a:cs typeface="+mn-lt"/>
              </a:rPr>
              <a:t>Precision is the number of true positives divided by the sum of all positive predictions. </a:t>
            </a:r>
            <a:endParaRPr lang="en-US" sz="2400">
              <a:solidFill>
                <a:srgbClr val="FFFFFF">
                  <a:alpha val="60000"/>
                </a:srgbClr>
              </a:solidFill>
              <a:ea typeface="Source Sans Pro"/>
            </a:endParaRPr>
          </a:p>
          <a:p>
            <a:r>
              <a:rPr lang="en-US" sz="2400" dirty="0">
                <a:ea typeface="+mn-lt"/>
                <a:cs typeface="+mn-lt"/>
              </a:rPr>
              <a:t>It is also called the positive predictive value. </a:t>
            </a:r>
            <a:endParaRPr lang="en-US" sz="2400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  <a:p>
            <a:r>
              <a:rPr lang="en-US" sz="2400" dirty="0">
                <a:ea typeface="+mn-lt"/>
                <a:cs typeface="+mn-lt"/>
              </a:rPr>
              <a:t>In our case, this is the number of correctly labeled fraudulent transactions divided by the total number of transactions classified as fraudulent. </a:t>
            </a:r>
            <a:endParaRPr lang="en-US" sz="2400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  <a:p>
            <a:r>
              <a:rPr lang="en-US" sz="2400" dirty="0">
                <a:ea typeface="+mn-lt"/>
                <a:cs typeface="+mn-lt"/>
              </a:rPr>
              <a:t>High precision means having a lower false positive rate. For our classifier, this translates to fewer legitimate transactions being classified as fraudulent.</a:t>
            </a:r>
            <a:endParaRPr lang="en-US" sz="2400">
              <a:solidFill>
                <a:srgbClr val="FFFFFF">
                  <a:alpha val="60000"/>
                </a:srgbClr>
              </a:solidFill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1767071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E550B2-8E1C-6518-F420-6A4FC9FDF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6373812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/>
              <a:t>Precision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ACE9CC-FA52-49A8-A8CB-4C6772C4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4"/>
            <a:ext cx="12192000" cy="4774566"/>
          </a:xfrm>
          <a:prstGeom prst="rect">
            <a:avLst/>
          </a:prstGeom>
          <a:solidFill>
            <a:schemeClr val="bg2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close-up of a chart&#10;&#10;Description automatically generated">
            <a:extLst>
              <a:ext uri="{FF2B5EF4-FFF2-40B4-BE49-F238E27FC236}">
                <a16:creationId xmlns:a16="http://schemas.microsoft.com/office/drawing/2014/main" id="{CE6EDA7E-A6A0-53B9-A186-F4DF7D19F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1612" y="2083435"/>
            <a:ext cx="8848775" cy="4225290"/>
          </a:xfrm>
          <a:custGeom>
            <a:avLst/>
            <a:gdLst/>
            <a:ahLst/>
            <a:cxnLst/>
            <a:rect l="l" t="t" r="r" b="b"/>
            <a:pathLst>
              <a:path w="12192000" h="4225290">
                <a:moveTo>
                  <a:pt x="0" y="0"/>
                </a:moveTo>
                <a:lnTo>
                  <a:pt x="12192000" y="0"/>
                </a:lnTo>
                <a:lnTo>
                  <a:pt x="12192000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8B56926-F216-4281-9196-1495BD306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336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02F2E6-4F54-F42C-B4DA-93AAFA81D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en-US"/>
              <a:t>Recall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2D4ED5-DC78-4C88-97AA-483206C53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70793" y="0"/>
            <a:ext cx="1468514" cy="1521012"/>
            <a:chOff x="5236793" y="2432482"/>
            <a:chExt cx="1468514" cy="1521012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0DE0B65A-4839-40B2-BA92-1464FEADB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842A0A68-39DD-4DA7-BAD5-63B9C139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1A69E50-7E10-45C3-B4F2-19DBA7748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D166A8AB-8924-421C-BCED-B54DBC40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7897" y="549718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C687C-5164-90A8-FF18-B3F7E02C7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dirty="0">
                <a:ea typeface="+mn-lt"/>
                <a:cs typeface="+mn-lt"/>
              </a:rPr>
              <a:t>Recall is the number of true positives divided by the sum of true positives and false negatives. </a:t>
            </a:r>
            <a:endParaRPr lang="en-US" dirty="0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This is also called sensitivity. </a:t>
            </a:r>
            <a:endParaRPr lang="en-US" dirty="0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High recall reflects a lower false negative rate. </a:t>
            </a:r>
            <a:endParaRPr lang="en-US" dirty="0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For our classifier, it means predicting most fraudulent transactions correctly.</a:t>
            </a:r>
            <a:endParaRPr lang="en-US" dirty="0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solidFill>
                <a:srgbClr val="FFFFFF">
                  <a:alpha val="60000"/>
                </a:srgbClr>
              </a:solidFill>
              <a:ea typeface="Source Sans Pro"/>
            </a:endParaRPr>
          </a:p>
        </p:txBody>
      </p:sp>
      <p:pic>
        <p:nvPicPr>
          <p:cNvPr id="4" name="Picture 3" descr="A close-up of a test&#10;&#10;Description automatically generated">
            <a:extLst>
              <a:ext uri="{FF2B5EF4-FFF2-40B4-BE49-F238E27FC236}">
                <a16:creationId xmlns:a16="http://schemas.microsoft.com/office/drawing/2014/main" id="{8B30F09D-B760-5B8D-12A7-DE8969563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900" y="1665304"/>
            <a:ext cx="7090237" cy="3527393"/>
          </a:xfrm>
          <a:custGeom>
            <a:avLst/>
            <a:gdLst/>
            <a:ahLst/>
            <a:cxnLst/>
            <a:rect l="l" t="t" r="r" b="b"/>
            <a:pathLst>
              <a:path w="7090237" h="5759451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877699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842B5-7DD2-BC74-DD14-DF0211E27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F1 Score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8DC56-FE61-A39F-674D-15B7A054D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rmAutofit/>
          </a:bodyPr>
          <a:lstStyle/>
          <a:p>
            <a:r>
              <a:rPr lang="en-US" sz="2800" dirty="0">
                <a:ea typeface="+mn-lt"/>
                <a:cs typeface="+mn-lt"/>
              </a:rPr>
              <a:t>The F1-score is the harmonic mean of precision and recall. </a:t>
            </a:r>
            <a:endParaRPr lang="en-US" sz="2800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  <a:p>
            <a:r>
              <a:rPr lang="en-US" sz="2800" dirty="0">
                <a:ea typeface="+mn-lt"/>
                <a:cs typeface="+mn-lt"/>
              </a:rPr>
              <a:t>This metric gives equal weight to precision and recall, therefore it factors in both the number of errors made by the model and the type of errors. </a:t>
            </a:r>
            <a:endParaRPr lang="en-US" sz="2800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  <a:p>
            <a:r>
              <a:rPr lang="en-US" sz="2800" dirty="0">
                <a:ea typeface="+mn-lt"/>
                <a:cs typeface="+mn-lt"/>
              </a:rPr>
              <a:t>The F1 score favors models with similar precision and recall, and is a useful metric if we are seeking a model which performs reasonably well across both metrics.</a:t>
            </a:r>
            <a:endParaRPr lang="en-US" sz="2800">
              <a:solidFill>
                <a:srgbClr val="FFFFFF">
                  <a:alpha val="60000"/>
                </a:srgbClr>
              </a:solidFill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0190909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C01BF-6F44-FE9B-22B5-C18D99D60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Confusion Matrix in PyCaret</a:t>
            </a:r>
          </a:p>
        </p:txBody>
      </p:sp>
      <p:pic>
        <p:nvPicPr>
          <p:cNvPr id="4" name="Content Placeholder 3" descr="A screenshot of a graph&#10;&#10;Description automatically generated">
            <a:extLst>
              <a:ext uri="{FF2B5EF4-FFF2-40B4-BE49-F238E27FC236}">
                <a16:creationId xmlns:a16="http://schemas.microsoft.com/office/drawing/2014/main" id="{92A2B517-2E12-3D33-F959-53C584BD3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0700" y="1351199"/>
            <a:ext cx="7648232" cy="5141209"/>
          </a:xfrm>
        </p:spPr>
      </p:pic>
    </p:spTree>
    <p:extLst>
      <p:ext uri="{BB962C8B-B14F-4D97-AF65-F5344CB8AC3E}">
        <p14:creationId xmlns:p14="http://schemas.microsoft.com/office/powerpoint/2010/main" val="3683573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100A05-31F6-5B3E-284B-E2E033B6AE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33" r="-2" b="19266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6ACD83-ABD4-9643-CE66-7A9193CFF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288717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089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49946-A3EC-CB12-B89E-5AE4AFDB9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Mentimeter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62CEF-FEAE-D4D8-5A0C-A5A52A3C6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rmAutofit/>
          </a:bodyPr>
          <a:lstStyle/>
          <a:p>
            <a:pPr>
              <a:buNone/>
            </a:pPr>
            <a:r>
              <a:rPr lang="en-US" sz="9600" dirty="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15-20-87-4</a:t>
            </a:r>
            <a:endParaRPr lang="en-US" sz="96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solidFill>
                <a:srgbClr val="FFFFFF">
                  <a:alpha val="60000"/>
                </a:srgbClr>
              </a:solidFill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9302743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7C0C0-8D5E-5784-795F-CB54635DA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51824-BCBC-1FEC-87AA-465AE0A40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rmAutofit/>
          </a:bodyPr>
          <a:lstStyle/>
          <a:p>
            <a:r>
              <a:rPr lang="en-US" sz="4000" dirty="0">
                <a:solidFill>
                  <a:srgbClr val="FFFFFF">
                    <a:alpha val="60000"/>
                  </a:srgbClr>
                </a:solidFill>
                <a:ea typeface="Source Sans Pro"/>
              </a:rPr>
              <a:t>Using </a:t>
            </a:r>
            <a:r>
              <a:rPr lang="en-US" sz="4000" err="1">
                <a:solidFill>
                  <a:srgbClr val="FFFFFF">
                    <a:alpha val="60000"/>
                  </a:srgbClr>
                </a:solidFill>
                <a:ea typeface="Source Sans Pro"/>
              </a:rPr>
              <a:t>Pycaret</a:t>
            </a:r>
            <a:r>
              <a:rPr lang="en-US" sz="4000">
                <a:solidFill>
                  <a:srgbClr val="FFFFFF">
                    <a:alpha val="60000"/>
                  </a:srgbClr>
                </a:solidFill>
                <a:ea typeface="Source Sans Pro"/>
              </a:rPr>
              <a:t> create a KNN classifier for the churn dataset</a:t>
            </a:r>
            <a:endParaRPr lang="en-US" sz="4000" dirty="0">
              <a:solidFill>
                <a:srgbClr val="FFFFFF">
                  <a:alpha val="60000"/>
                </a:srgbClr>
              </a:solidFill>
              <a:ea typeface="Source Sans Pro"/>
            </a:endParaRPr>
          </a:p>
          <a:p>
            <a:r>
              <a:rPr lang="en-US" sz="4000" dirty="0">
                <a:solidFill>
                  <a:srgbClr val="FFFFFF">
                    <a:alpha val="60000"/>
                  </a:srgbClr>
                </a:solidFill>
                <a:ea typeface="Source Sans Pro"/>
              </a:rPr>
              <a:t>Get the classification Report</a:t>
            </a:r>
          </a:p>
          <a:p>
            <a:r>
              <a:rPr lang="en-US" sz="4000" dirty="0">
                <a:solidFill>
                  <a:srgbClr val="FFFFFF">
                    <a:alpha val="60000"/>
                  </a:srgbClr>
                </a:solidFill>
                <a:ea typeface="Source Sans Pro"/>
              </a:rPr>
              <a:t>Plot the 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10875686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D893E-44B5-AFAB-B082-C6089181A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7F9E2-357F-7A2A-32F4-5ED22546B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rmAutofit/>
          </a:bodyPr>
          <a:lstStyle/>
          <a:p>
            <a:pPr marL="742950" indent="-742950">
              <a:buAutoNum type="arabicPeriod"/>
            </a:pPr>
            <a:r>
              <a:rPr lang="en-US" sz="3600" dirty="0">
                <a:ea typeface="+mn-lt"/>
                <a:cs typeface="+mn-lt"/>
              </a:rPr>
              <a:t>Using </a:t>
            </a:r>
            <a:r>
              <a:rPr lang="en-US" sz="3600" dirty="0" err="1">
                <a:ea typeface="+mn-lt"/>
                <a:cs typeface="+mn-lt"/>
              </a:rPr>
              <a:t>Pycaret</a:t>
            </a:r>
            <a:r>
              <a:rPr lang="en-US" sz="3600" dirty="0">
                <a:ea typeface="+mn-lt"/>
                <a:cs typeface="+mn-lt"/>
              </a:rPr>
              <a:t> create a KNN classifier for the diabetes dataset </a:t>
            </a:r>
            <a:endParaRPr lang="en-US" sz="3600">
              <a:solidFill>
                <a:srgbClr val="FFFFFF">
                  <a:alpha val="60000"/>
                </a:srgbClr>
              </a:solidFill>
              <a:ea typeface="Source Sans Pro"/>
            </a:endParaRPr>
          </a:p>
          <a:p>
            <a:pPr marL="742950" indent="-742950">
              <a:buAutoNum type="arabicPeriod"/>
            </a:pPr>
            <a:r>
              <a:rPr lang="en-US" sz="3600" dirty="0">
                <a:ea typeface="+mn-lt"/>
                <a:cs typeface="+mn-lt"/>
              </a:rPr>
              <a:t>Get the classification Report </a:t>
            </a:r>
            <a:endParaRPr lang="en-US" sz="3600">
              <a:solidFill>
                <a:srgbClr val="FFFFFF">
                  <a:alpha val="60000"/>
                </a:srgbClr>
              </a:solidFill>
              <a:ea typeface="Source Sans Pro"/>
            </a:endParaRPr>
          </a:p>
          <a:p>
            <a:pPr marL="742950" indent="-742950">
              <a:buAutoNum type="arabicPeriod"/>
            </a:pPr>
            <a:r>
              <a:rPr lang="en-US" sz="3600" dirty="0">
                <a:ea typeface="+mn-lt"/>
                <a:cs typeface="+mn-lt"/>
              </a:rPr>
              <a:t>Plot the confusion matrix </a:t>
            </a:r>
            <a:endParaRPr lang="en-US" sz="3600">
              <a:solidFill>
                <a:srgbClr val="FFFFFF">
                  <a:alpha val="60000"/>
                </a:srgbClr>
              </a:solidFill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7203720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 on document with pen">
            <a:extLst>
              <a:ext uri="{FF2B5EF4-FFF2-40B4-BE49-F238E27FC236}">
                <a16:creationId xmlns:a16="http://schemas.microsoft.com/office/drawing/2014/main" id="{B5B5A3A4-56C9-D351-1268-3D9FDFC57F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3" r="-2" b="14619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332287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5F051D-36AB-06FE-F116-26F43F367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5613" y="549275"/>
            <a:ext cx="3565524" cy="288717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Time for Another Model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266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69973-5D26-677B-39E0-BE28A3E4C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Logistic Regression for Binary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B26C8-88CD-B901-2519-FFB3BDC9A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  <a:ea typeface="+mn-lt"/>
                <a:cs typeface="+mn-lt"/>
              </a:rPr>
              <a:t>Despite its name, logistic regression is used for classification.</a:t>
            </a:r>
          </a:p>
          <a:p>
            <a:r>
              <a:rPr lang="en-US" sz="2800" dirty="0">
                <a:solidFill>
                  <a:schemeClr val="tx1"/>
                </a:solidFill>
                <a:ea typeface="+mn-lt"/>
                <a:cs typeface="+mn-lt"/>
              </a:rPr>
              <a:t>This model calculates the probability, p, that an observation belongs to a binary class.</a:t>
            </a:r>
          </a:p>
          <a:p>
            <a:r>
              <a:rPr lang="en-US" sz="2800" dirty="0">
                <a:solidFill>
                  <a:schemeClr val="tx1"/>
                </a:solidFill>
                <a:ea typeface="+mn-lt"/>
                <a:cs typeface="+mn-lt"/>
              </a:rPr>
              <a:t>Using our diabetes dataset as an example, if p &gt;= 0.5, we label the data as one, representing a prediction that an individual is more likely to have diabetes;</a:t>
            </a:r>
          </a:p>
          <a:p>
            <a:r>
              <a:rPr lang="en-US" sz="2800" dirty="0">
                <a:solidFill>
                  <a:schemeClr val="tx1"/>
                </a:solidFill>
                <a:ea typeface="+mn-lt"/>
                <a:cs typeface="+mn-lt"/>
              </a:rPr>
              <a:t>if p &lt;= 0.5 , we label it zero to represent that they are more likely to not have diabetes.</a:t>
            </a:r>
          </a:p>
        </p:txBody>
      </p:sp>
    </p:spTree>
    <p:extLst>
      <p:ext uri="{BB962C8B-B14F-4D97-AF65-F5344CB8AC3E}">
        <p14:creationId xmlns:p14="http://schemas.microsoft.com/office/powerpoint/2010/main" val="17596992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D09D35-F58D-787F-863C-00D5ECB27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ea typeface="+mj-lt"/>
                <a:cs typeface="+mj-lt"/>
              </a:rPr>
              <a:t>Linear Decision Boundary</a:t>
            </a:r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F2D4ED5-DC78-4C88-97AA-483206C53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70793" y="0"/>
            <a:ext cx="1468514" cy="1521012"/>
            <a:chOff x="5236793" y="2432482"/>
            <a:chExt cx="1468514" cy="1521012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0DE0B65A-4839-40B2-BA92-1464FEADB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842A0A68-39DD-4DA7-BAD5-63B9C139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21A69E50-7E10-45C3-B4F2-19DBA7748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D166A8AB-8924-421C-BCED-B54DBC40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7897" y="549718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A0C15-6D35-865C-C197-85016ACAE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Note that logistic regression produces a linear decision boundary, as we can see in this image.</a:t>
            </a:r>
            <a:endParaRPr lang="en-US" sz="3200">
              <a:solidFill>
                <a:schemeClr val="tx1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sz="3200" dirty="0">
              <a:solidFill>
                <a:schemeClr val="tx1"/>
              </a:solidFill>
              <a:ea typeface="Source Sans Pro"/>
            </a:endParaRPr>
          </a:p>
        </p:txBody>
      </p:sp>
      <p:pic>
        <p:nvPicPr>
          <p:cNvPr id="4" name="Picture 3" descr="A diagram of a logistic regression&#10;&#10;Description automatically generated">
            <a:extLst>
              <a:ext uri="{FF2B5EF4-FFF2-40B4-BE49-F238E27FC236}">
                <a16:creationId xmlns:a16="http://schemas.microsoft.com/office/drawing/2014/main" id="{0A3CA1B5-CF83-D3E8-21A4-5BBBA57F9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900" y="734711"/>
            <a:ext cx="7090237" cy="5388579"/>
          </a:xfrm>
          <a:custGeom>
            <a:avLst/>
            <a:gdLst/>
            <a:ahLst/>
            <a:cxnLst/>
            <a:rect l="l" t="t" r="r" b="b"/>
            <a:pathLst>
              <a:path w="7090237" h="5759451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174876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6751DC-21F2-A3AA-A784-D3FBA8A4D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ea typeface="+mj-lt"/>
                <a:cs typeface="+mj-lt"/>
              </a:rPr>
              <a:t>Logistic Regression in </a:t>
            </a:r>
            <a:r>
              <a:rPr lang="en-US" dirty="0" err="1">
                <a:ea typeface="+mj-lt"/>
                <a:cs typeface="+mj-lt"/>
              </a:rPr>
              <a:t>Pycaret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A4FBFAEC-CEB9-4EA3-19A6-D0EF89664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8400"/>
            <a:ext cx="3565525" cy="3414425"/>
          </a:xfrm>
        </p:spPr>
        <p:txBody>
          <a:bodyPr anchor="t">
            <a:normAutofit/>
          </a:bodyPr>
          <a:lstStyle/>
          <a:p>
            <a:endParaRPr lang="en-US" sz="1600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6F4315D9-0E5D-2C41-B966-8DD155F0D5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8" r="-1" b="-1"/>
          <a:stretch/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438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D1A91-1FEC-1FAD-DCF2-1DCF64C8D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Probability Threshold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5E279-735C-C2CB-A455-C4377499B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The default probability threshold for logistic regression in scikit-learn is 0.5.</a:t>
            </a:r>
            <a:endParaRPr lang="en-US" sz="3200">
              <a:solidFill>
                <a:schemeClr val="tx1"/>
              </a:solidFill>
              <a:ea typeface="Source Sans Pro"/>
            </a:endParaRPr>
          </a:p>
          <a:p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This threshold can also apply to other models such as KNN.</a:t>
            </a:r>
            <a:endParaRPr lang="en-US" sz="3200" dirty="0">
              <a:solidFill>
                <a:schemeClr val="tx1"/>
              </a:solidFill>
              <a:ea typeface="Source Sans Pro"/>
            </a:endParaRPr>
          </a:p>
          <a:p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So what happens as we vary this threshold?</a:t>
            </a:r>
            <a:endParaRPr lang="en-US" sz="3200" dirty="0">
              <a:solidFill>
                <a:schemeClr val="tx1"/>
              </a:solidFill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845639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7FB4D-417F-83EC-8F8E-0646BB065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en-US"/>
              <a:t>The ROC Curve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F2D4ED5-DC78-4C88-97AA-483206C53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70793" y="0"/>
            <a:ext cx="1468514" cy="1521012"/>
            <a:chOff x="5236793" y="2432482"/>
            <a:chExt cx="1468514" cy="1521012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0DE0B65A-4839-40B2-BA92-1464FEADB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842A0A68-39DD-4DA7-BAD5-63B9C139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1A69E50-7E10-45C3-B4F2-19DBA7748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D166A8AB-8924-421C-BCED-B54DBC40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7897" y="549718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3F9C6-3A2F-4488-7662-20F57C40B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dirty="0">
                <a:ea typeface="+mn-lt"/>
                <a:cs typeface="+mn-lt"/>
              </a:rPr>
              <a:t>We can use a receiver operating characteristic, or ROC curve, to visualize how different thresholds affect true positive and false positive rates.</a:t>
            </a:r>
            <a:endParaRPr lang="en-US" dirty="0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Here, the dotted line represents a chance model, which randomly guesses labels.</a:t>
            </a:r>
            <a:endParaRPr lang="en-US" dirty="0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FD79FF-DBE5-96D7-CEF8-8DF30C444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900" y="903104"/>
            <a:ext cx="7090237" cy="5051793"/>
          </a:xfrm>
          <a:custGeom>
            <a:avLst/>
            <a:gdLst/>
            <a:ahLst/>
            <a:cxnLst/>
            <a:rect l="l" t="t" r="r" b="b"/>
            <a:pathLst>
              <a:path w="7090237" h="5759451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07136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D9407D-FF22-8272-9E6B-E5AC74B8C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en-US"/>
              <a:t>The ROC Curve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2D4ED5-DC78-4C88-97AA-483206C53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70793" y="0"/>
            <a:ext cx="1468514" cy="1521012"/>
            <a:chOff x="5236793" y="2432482"/>
            <a:chExt cx="1468514" cy="1521012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0DE0B65A-4839-40B2-BA92-1464FEADB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842A0A68-39DD-4DA7-BAD5-63B9C139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1A69E50-7E10-45C3-B4F2-19DBA7748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D166A8AB-8924-421C-BCED-B54DBC40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7897" y="549718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EC3AE-532F-EB82-E31B-D90FAD45C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2400" dirty="0">
                <a:ea typeface="+mn-lt"/>
                <a:cs typeface="+mn-lt"/>
              </a:rPr>
              <a:t>When the threshold equals zero, the model predicts one for all observations, meaning it will correctly predict all positive values, and incorrectly predict all negative values.</a:t>
            </a:r>
            <a:endParaRPr lang="en-US" sz="2400" dirty="0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  <a:p>
            <a:endParaRPr lang="en-US" sz="2400" dirty="0">
              <a:solidFill>
                <a:srgbClr val="FFFFFF">
                  <a:alpha val="60000"/>
                </a:srgbClr>
              </a:solidFill>
              <a:ea typeface="Source Sans Pro"/>
            </a:endParaRPr>
          </a:p>
        </p:txBody>
      </p:sp>
      <p:pic>
        <p:nvPicPr>
          <p:cNvPr id="4" name="Picture 3" descr="A line graph with numbers&#10;&#10;Description automatically generated">
            <a:extLst>
              <a:ext uri="{FF2B5EF4-FFF2-40B4-BE49-F238E27FC236}">
                <a16:creationId xmlns:a16="http://schemas.microsoft.com/office/drawing/2014/main" id="{7EAC86D1-7AC1-BB2E-B951-21A46F477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900" y="1124673"/>
            <a:ext cx="7090237" cy="4608654"/>
          </a:xfrm>
          <a:custGeom>
            <a:avLst/>
            <a:gdLst/>
            <a:ahLst/>
            <a:cxnLst/>
            <a:rect l="l" t="t" r="r" b="b"/>
            <a:pathLst>
              <a:path w="7090237" h="5759451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75355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2D015-3995-401F-3AC4-126C5544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77B3A-A55E-3395-4D2F-EA01D3D36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rmAutofit/>
          </a:bodyPr>
          <a:lstStyle/>
          <a:p>
            <a:pPr>
              <a:buNone/>
            </a:pPr>
            <a:r>
              <a:rPr lang="en-US" sz="4000" dirty="0">
                <a:ea typeface="+mn-lt"/>
                <a:cs typeface="+mn-lt"/>
              </a:rPr>
              <a:t>It is a process by which: </a:t>
            </a:r>
            <a:endParaRPr lang="en-US" sz="4000" dirty="0">
              <a:solidFill>
                <a:srgbClr val="FFFFFF">
                  <a:alpha val="60000"/>
                </a:srgbClr>
              </a:solidFill>
              <a:ea typeface="Source Sans Pro"/>
            </a:endParaRPr>
          </a:p>
          <a:p>
            <a:r>
              <a:rPr lang="en-US" sz="4000" dirty="0">
                <a:ea typeface="+mn-lt"/>
                <a:cs typeface="+mn-lt"/>
              </a:rPr>
              <a:t>Computers learn to make decisions from the data </a:t>
            </a:r>
            <a:endParaRPr lang="en-US" sz="4000" dirty="0">
              <a:solidFill>
                <a:srgbClr val="FFFFFF">
                  <a:alpha val="60000"/>
                </a:srgbClr>
              </a:solidFill>
              <a:ea typeface="Source Sans Pro"/>
            </a:endParaRPr>
          </a:p>
          <a:p>
            <a:r>
              <a:rPr lang="en-US" sz="4000" dirty="0">
                <a:ea typeface="+mn-lt"/>
                <a:cs typeface="+mn-lt"/>
              </a:rPr>
              <a:t>Without being explicitly programmed </a:t>
            </a:r>
            <a:endParaRPr lang="en-US" sz="4000" dirty="0">
              <a:solidFill>
                <a:srgbClr val="FFFFFF">
                  <a:alpha val="60000"/>
                </a:srgbClr>
              </a:solidFill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8222660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56E0D6-7EC0-E607-3CD7-CB6B3E66E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en-US"/>
              <a:t>The ROC Curve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2D4ED5-DC78-4C88-97AA-483206C53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70793" y="0"/>
            <a:ext cx="1468514" cy="1521012"/>
            <a:chOff x="5236793" y="2432482"/>
            <a:chExt cx="1468514" cy="1521012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0DE0B65A-4839-40B2-BA92-1464FEADB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842A0A68-39DD-4DA7-BAD5-63B9C139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1A69E50-7E10-45C3-B4F2-19DBA7748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D166A8AB-8924-421C-BCED-B54DBC40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7897" y="549718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7D86D-9659-25A6-7913-E391E0E1A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2800" dirty="0">
                <a:ea typeface="+mn-lt"/>
                <a:cs typeface="+mn-lt"/>
              </a:rPr>
              <a:t>If the threshold equals one, the model predicts zero for all data, which means that both true and false positive rates are zero</a:t>
            </a:r>
            <a:endParaRPr lang="en-US" sz="2800" dirty="0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sz="2800" dirty="0">
              <a:solidFill>
                <a:srgbClr val="FFFFFF">
                  <a:alpha val="60000"/>
                </a:srgbClr>
              </a:solidFill>
              <a:ea typeface="Source Sans Pro"/>
            </a:endParaRPr>
          </a:p>
        </p:txBody>
      </p:sp>
      <p:pic>
        <p:nvPicPr>
          <p:cNvPr id="4" name="Picture 3" descr="A line graph with a dotted line&#10;&#10;Description automatically generated">
            <a:extLst>
              <a:ext uri="{FF2B5EF4-FFF2-40B4-BE49-F238E27FC236}">
                <a16:creationId xmlns:a16="http://schemas.microsoft.com/office/drawing/2014/main" id="{E20A814B-F830-6401-6679-2348B276A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900" y="1142399"/>
            <a:ext cx="7090237" cy="4573202"/>
          </a:xfrm>
          <a:custGeom>
            <a:avLst/>
            <a:gdLst/>
            <a:ahLst/>
            <a:cxnLst/>
            <a:rect l="l" t="t" r="r" b="b"/>
            <a:pathLst>
              <a:path w="7090237" h="5759451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697055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DE5A50-9295-46D6-443D-F40081E53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en-US"/>
              <a:t>The ROC Curve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2D4ED5-DC78-4C88-97AA-483206C53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70793" y="0"/>
            <a:ext cx="1468514" cy="1521012"/>
            <a:chOff x="5236793" y="2432482"/>
            <a:chExt cx="1468514" cy="1521012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0DE0B65A-4839-40B2-BA92-1464FEADB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842A0A68-39DD-4DA7-BAD5-63B9C139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1A69E50-7E10-45C3-B4F2-19DBA7748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D166A8AB-8924-421C-BCED-B54DBC40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7897" y="549718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4135C-82F9-28F8-19B2-00ED2F317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 vert="horz" wrap="square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sz="3600" dirty="0">
                <a:ea typeface="+mn-lt"/>
                <a:cs typeface="+mn-lt"/>
              </a:rPr>
              <a:t>If we vary the threshold, we get a series of different false positive and true positive rates.</a:t>
            </a:r>
            <a:endParaRPr lang="en-US" sz="3600" dirty="0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sz="3600" dirty="0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</p:txBody>
      </p:sp>
      <p:pic>
        <p:nvPicPr>
          <p:cNvPr id="4" name="Picture 3" descr="A graph with dots and lines&#10;&#10;Description automatically generated">
            <a:extLst>
              <a:ext uri="{FF2B5EF4-FFF2-40B4-BE49-F238E27FC236}">
                <a16:creationId xmlns:a16="http://schemas.microsoft.com/office/drawing/2014/main" id="{76A4F96F-3495-273D-2CE4-682F902FC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900" y="1452597"/>
            <a:ext cx="7090237" cy="3952806"/>
          </a:xfrm>
          <a:custGeom>
            <a:avLst/>
            <a:gdLst/>
            <a:ahLst/>
            <a:cxnLst/>
            <a:rect l="l" t="t" r="r" b="b"/>
            <a:pathLst>
              <a:path w="7090237" h="5759451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079392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2F870C-C5C5-DBC4-E254-80FBAE4A9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en-US"/>
              <a:t>The ROC Curve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2D4ED5-DC78-4C88-97AA-483206C53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70793" y="0"/>
            <a:ext cx="1468514" cy="1521012"/>
            <a:chOff x="5236793" y="2432482"/>
            <a:chExt cx="1468514" cy="1521012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0DE0B65A-4839-40B2-BA92-1464FEADB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842A0A68-39DD-4DA7-BAD5-63B9C139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1A69E50-7E10-45C3-B4F2-19DBA7748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D166A8AB-8924-421C-BCED-B54DBC40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7897" y="549718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78459-7DE9-15B3-1E2D-B9724C0E3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3200" dirty="0">
                <a:ea typeface="+mn-lt"/>
                <a:cs typeface="+mn-lt"/>
              </a:rPr>
              <a:t>A line plot of the thresholds helps to visualize the trend.</a:t>
            </a:r>
            <a:endParaRPr lang="en-US" sz="3200" dirty="0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  <a:p>
            <a:endParaRPr lang="en-US" sz="3200" dirty="0">
              <a:solidFill>
                <a:srgbClr val="FFFFFF">
                  <a:alpha val="60000"/>
                </a:srgbClr>
              </a:solidFill>
              <a:ea typeface="Source Sans Pro"/>
            </a:endParaRPr>
          </a:p>
        </p:txBody>
      </p:sp>
      <p:pic>
        <p:nvPicPr>
          <p:cNvPr id="4" name="Picture 3" descr="A line graph with a point&#10;&#10;Description automatically generated">
            <a:extLst>
              <a:ext uri="{FF2B5EF4-FFF2-40B4-BE49-F238E27FC236}">
                <a16:creationId xmlns:a16="http://schemas.microsoft.com/office/drawing/2014/main" id="{43560ED0-5D42-5325-3F25-184207A31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900" y="1213302"/>
            <a:ext cx="7090237" cy="4431397"/>
          </a:xfrm>
          <a:custGeom>
            <a:avLst/>
            <a:gdLst/>
            <a:ahLst/>
            <a:cxnLst/>
            <a:rect l="l" t="t" r="r" b="b"/>
            <a:pathLst>
              <a:path w="7090237" h="5759451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855940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90F6E9-FAF4-DB77-B965-159A85E64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/>
              <a:t>Plotting The ROC Curve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10B676-81D0-026D-3A3C-765BA6B4B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5776" y="693646"/>
            <a:ext cx="7345363" cy="5472294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407558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EEAD-A3B3-EACD-4459-695B5D159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Quantifying Model Performance based on ROC Curve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48EB5-D2F0-5148-A4E4-345C617AB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Autofit/>
          </a:bodyPr>
          <a:lstStyle/>
          <a:p>
            <a:r>
              <a:rPr lang="en-US" sz="3200" dirty="0">
                <a:ea typeface="+mn-lt"/>
                <a:cs typeface="+mn-lt"/>
              </a:rPr>
              <a:t>If we have a model with one for true positive rate and zero for false positive rate, this would be the perfect model.</a:t>
            </a:r>
            <a:endParaRPr lang="en-US" sz="3200" dirty="0">
              <a:solidFill>
                <a:srgbClr val="FFFFFF">
                  <a:alpha val="60000"/>
                </a:srgbClr>
              </a:solidFill>
              <a:ea typeface="Source Sans Pro"/>
            </a:endParaRPr>
          </a:p>
          <a:p>
            <a:r>
              <a:rPr lang="en-US" sz="3200" dirty="0">
                <a:ea typeface="+mn-lt"/>
                <a:cs typeface="+mn-lt"/>
              </a:rPr>
              <a:t>Therefore, we calculate the area under the ROC curve, a metric known as AUC.</a:t>
            </a:r>
            <a:endParaRPr lang="en-US" sz="3200" dirty="0">
              <a:solidFill>
                <a:srgbClr val="FFFFFF">
                  <a:alpha val="60000"/>
                </a:srgbClr>
              </a:solidFill>
              <a:ea typeface="Source Sans Pro"/>
            </a:endParaRPr>
          </a:p>
          <a:p>
            <a:r>
              <a:rPr lang="en-US" sz="3200" dirty="0">
                <a:ea typeface="+mn-lt"/>
                <a:cs typeface="+mn-lt"/>
              </a:rPr>
              <a:t>Scores range from zero to one, with one being ideal. Here, the model scores 0.67, which is only 34% better than a model making random guesses.</a:t>
            </a:r>
            <a:endParaRPr lang="en-US" sz="3200" dirty="0">
              <a:solidFill>
                <a:srgbClr val="FFFFFF">
                  <a:alpha val="60000"/>
                </a:srgbClr>
              </a:solidFill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9405965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44A2E-3154-074F-89AE-8595A62FF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A7627-3224-5E44-0494-EDFA69ACE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rmAutofit/>
          </a:bodyPr>
          <a:lstStyle/>
          <a:p>
            <a:r>
              <a:rPr lang="en-US" sz="3200" dirty="0">
                <a:solidFill>
                  <a:srgbClr val="FFFFFF">
                    <a:alpha val="60000"/>
                  </a:srgbClr>
                </a:solidFill>
                <a:ea typeface="Source Sans Pro"/>
              </a:rPr>
              <a:t>Create a logistic regression classifier to predict diabetes</a:t>
            </a:r>
          </a:p>
          <a:p>
            <a:r>
              <a:rPr lang="en-US" sz="3200" dirty="0">
                <a:solidFill>
                  <a:srgbClr val="FFFFFF">
                    <a:alpha val="60000"/>
                  </a:srgbClr>
                </a:solidFill>
                <a:ea typeface="Source Sans Pro"/>
              </a:rPr>
              <a:t>Get the classification report for the </a:t>
            </a:r>
            <a:r>
              <a:rPr lang="en-US" sz="3200" err="1">
                <a:solidFill>
                  <a:srgbClr val="FFFFFF">
                    <a:alpha val="60000"/>
                  </a:srgbClr>
                </a:solidFill>
                <a:ea typeface="Source Sans Pro"/>
              </a:rPr>
              <a:t>lr</a:t>
            </a:r>
            <a:r>
              <a:rPr lang="en-US" sz="3200" dirty="0">
                <a:solidFill>
                  <a:srgbClr val="FFFFFF">
                    <a:alpha val="60000"/>
                  </a:srgbClr>
                </a:solidFill>
                <a:ea typeface="Source Sans Pro"/>
              </a:rPr>
              <a:t> model</a:t>
            </a:r>
          </a:p>
          <a:p>
            <a:r>
              <a:rPr lang="en-US" sz="3200" dirty="0">
                <a:solidFill>
                  <a:srgbClr val="FFFFFF">
                    <a:alpha val="60000"/>
                  </a:srgbClr>
                </a:solidFill>
                <a:ea typeface="Source Sans Pro"/>
              </a:rPr>
              <a:t>Get the confusion matrix</a:t>
            </a:r>
          </a:p>
          <a:p>
            <a:r>
              <a:rPr lang="en-US" sz="3200" dirty="0">
                <a:solidFill>
                  <a:srgbClr val="FFFFFF">
                    <a:alpha val="60000"/>
                  </a:srgbClr>
                </a:solidFill>
                <a:ea typeface="Source Sans Pro"/>
              </a:rPr>
              <a:t>Plot the ROC curve</a:t>
            </a:r>
          </a:p>
          <a:p>
            <a:r>
              <a:rPr lang="en-US" sz="3200" dirty="0">
                <a:solidFill>
                  <a:srgbClr val="FFFFFF">
                    <a:alpha val="60000"/>
                  </a:srgbClr>
                </a:solidFill>
                <a:ea typeface="Source Sans Pro"/>
              </a:rPr>
              <a:t>Get the AUC for 'test' dataset </a:t>
            </a:r>
          </a:p>
        </p:txBody>
      </p:sp>
    </p:spTree>
    <p:extLst>
      <p:ext uri="{BB962C8B-B14F-4D97-AF65-F5344CB8AC3E}">
        <p14:creationId xmlns:p14="http://schemas.microsoft.com/office/powerpoint/2010/main" val="16933406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ye exam equipment">
            <a:extLst>
              <a:ext uri="{FF2B5EF4-FFF2-40B4-BE49-F238E27FC236}">
                <a16:creationId xmlns:a16="http://schemas.microsoft.com/office/drawing/2014/main" id="{B69A747E-DB04-77A2-CC02-6DF53F073F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-2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97F0F2-4302-ADB0-C73E-D17E377E7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288717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Hyperparameter Tuning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900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15A09-E76A-F7B7-EE53-D0109E70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25D42-C707-9FA4-F894-34CEC8E19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When a model is created using the create_model function it uses the default hyperparameters to train the model. </a:t>
            </a:r>
            <a:endParaRPr lang="en-US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In order to tune hyperparameters, the tune_model function is used. </a:t>
            </a:r>
          </a:p>
          <a:p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This function automatically tunes the hyperparameters of a model using random grid search on a pre-defined search space. </a:t>
            </a:r>
            <a:endParaRPr lang="en-US" dirty="0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The output prints a scoring grid that shows Accuracy, AUC, Recall, Precision, F1, Kappa, and MCC by fold for the best model. </a:t>
            </a:r>
          </a:p>
          <a:p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To use the custom search grid, you can pass </a:t>
            </a:r>
            <a:r>
              <a:rPr lang="en-US" dirty="0" err="1">
                <a:solidFill>
                  <a:schemeClr val="tx1"/>
                </a:solidFill>
                <a:ea typeface="+mn-lt"/>
                <a:cs typeface="+mn-lt"/>
              </a:rPr>
              <a:t>custom_grid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parameter in the </a:t>
            </a:r>
            <a:r>
              <a:rPr lang="en-US" dirty="0" err="1">
                <a:solidFill>
                  <a:schemeClr val="tx1"/>
                </a:solidFill>
                <a:ea typeface="+mn-lt"/>
                <a:cs typeface="+mn-lt"/>
              </a:rPr>
              <a:t>tune_model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16895855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C6F3069-0C3B-AD46-2942-3B77ECD9A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/>
              <a:t>Tuning a model using </a:t>
            </a:r>
            <a:r>
              <a:rPr lang="en-US" err="1"/>
              <a:t>PyCaret</a:t>
            </a:r>
            <a:endParaRPr lang="en-US" dirty="0" err="1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 descr="A screenshot of a graph&#10;&#10;Description automatically generated">
            <a:extLst>
              <a:ext uri="{FF2B5EF4-FFF2-40B4-BE49-F238E27FC236}">
                <a16:creationId xmlns:a16="http://schemas.microsoft.com/office/drawing/2014/main" id="{EF633BE1-A95F-2322-8D27-9CA23D9BD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8217" y="699903"/>
            <a:ext cx="6182575" cy="5761037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775319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BC3DE-9E20-071B-8AA3-D11AA821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Tuning a model using PyCaret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5F4D3-6A26-48FB-31B8-93D3829DB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rmAutofit/>
          </a:bodyPr>
          <a:lstStyle/>
          <a:p>
            <a:r>
              <a:rPr lang="en-US" sz="3600" dirty="0">
                <a:ea typeface="+mn-lt"/>
                <a:cs typeface="+mn-lt"/>
              </a:rPr>
              <a:t>By default, </a:t>
            </a:r>
            <a:r>
              <a:rPr lang="en-US" sz="3600" err="1">
                <a:ea typeface="+mn-lt"/>
                <a:cs typeface="+mn-lt"/>
              </a:rPr>
              <a:t>tune_model</a:t>
            </a:r>
            <a:r>
              <a:rPr lang="en-US" sz="3600" dirty="0">
                <a:ea typeface="+mn-lt"/>
                <a:cs typeface="+mn-lt"/>
              </a:rPr>
              <a:t> optimizes Accuracy but this can be changed using optimize parameter. </a:t>
            </a:r>
            <a:endParaRPr lang="en-US" sz="3600" dirty="0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  <a:p>
            <a:r>
              <a:rPr lang="en-US" sz="3600" dirty="0">
                <a:ea typeface="+mn-lt"/>
                <a:cs typeface="+mn-lt"/>
              </a:rPr>
              <a:t>For example: </a:t>
            </a:r>
            <a:r>
              <a:rPr lang="en-US" sz="3600" dirty="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tune_model</a:t>
            </a:r>
            <a:r>
              <a:rPr lang="en-US" sz="3600" dirty="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(</a:t>
            </a:r>
            <a:r>
              <a:rPr lang="en-US" sz="3600" dirty="0" err="1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lr</a:t>
            </a:r>
            <a:r>
              <a:rPr lang="en-US" sz="3600">
                <a:solidFill>
                  <a:schemeClr val="bg1"/>
                </a:solidFill>
                <a:highlight>
                  <a:srgbClr val="FFFF00"/>
                </a:highlight>
                <a:ea typeface="+mn-lt"/>
                <a:cs typeface="+mn-lt"/>
              </a:rPr>
              <a:t>, optimize = 'AUC')</a:t>
            </a:r>
            <a:r>
              <a:rPr lang="en-US" sz="36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>
                <a:ea typeface="+mn-lt"/>
                <a:cs typeface="+mn-lt"/>
              </a:rPr>
              <a:t>will search for the hyperparameters of a Logistic Regression</a:t>
            </a:r>
            <a:r>
              <a:rPr lang="en-US" sz="3600" dirty="0">
                <a:ea typeface="+mn-lt"/>
                <a:cs typeface="+mn-lt"/>
              </a:rPr>
              <a:t> that results in the highest AUC instead of Accuracy.</a:t>
            </a:r>
            <a:endParaRPr lang="en-US" sz="3600">
              <a:solidFill>
                <a:srgbClr val="FFFFFF">
                  <a:alpha val="60000"/>
                </a:srgbClr>
              </a:solidFill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167258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479EB8-DFF6-2F65-9392-1DB9581AE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6371409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Machine Learning?</a:t>
            </a:r>
          </a:p>
        </p:txBody>
      </p:sp>
      <p:pic>
        <p:nvPicPr>
          <p:cNvPr id="16" name="Content Placeholder 15" descr="A phone with envelopes flying out of it&#10;&#10;Description automatically generated">
            <a:extLst>
              <a:ext uri="{FF2B5EF4-FFF2-40B4-BE49-F238E27FC236}">
                <a16:creationId xmlns:a16="http://schemas.microsoft.com/office/drawing/2014/main" id="{EB17328B-A1E1-B0F7-9E76-21099D770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32" r="292" b="-2"/>
          <a:stretch/>
        </p:blipFill>
        <p:spPr>
          <a:xfrm>
            <a:off x="20" y="2083435"/>
            <a:ext cx="6922253" cy="4774566"/>
          </a:xfrm>
          <a:custGeom>
            <a:avLst/>
            <a:gdLst/>
            <a:ahLst/>
            <a:cxnLst/>
            <a:rect l="l" t="t" r="r" b="b"/>
            <a:pathLst>
              <a:path w="6922273" h="4774566">
                <a:moveTo>
                  <a:pt x="0" y="0"/>
                </a:moveTo>
                <a:lnTo>
                  <a:pt x="6922273" y="0"/>
                </a:lnTo>
                <a:lnTo>
                  <a:pt x="6922273" y="4774566"/>
                </a:lnTo>
                <a:lnTo>
                  <a:pt x="0" y="4774566"/>
                </a:lnTo>
                <a:close/>
              </a:path>
            </a:pathLst>
          </a:custGeom>
        </p:spPr>
      </p:pic>
      <p:pic>
        <p:nvPicPr>
          <p:cNvPr id="17" name="Picture 16" descr="Books Free Stock Photo - Public Domain Pictures">
            <a:extLst>
              <a:ext uri="{FF2B5EF4-FFF2-40B4-BE49-F238E27FC236}">
                <a16:creationId xmlns:a16="http://schemas.microsoft.com/office/drawing/2014/main" id="{A6BA18DF-260C-3626-FCDE-3CE961C5C1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32" r="6928" b="-2"/>
          <a:stretch/>
        </p:blipFill>
        <p:spPr>
          <a:xfrm>
            <a:off x="6922272" y="2083435"/>
            <a:ext cx="5267327" cy="4774566"/>
          </a:xfrm>
          <a:custGeom>
            <a:avLst/>
            <a:gdLst/>
            <a:ahLst/>
            <a:cxnLst/>
            <a:rect l="l" t="t" r="r" b="b"/>
            <a:pathLst>
              <a:path w="5264925" h="4774566">
                <a:moveTo>
                  <a:pt x="0" y="0"/>
                </a:moveTo>
                <a:lnTo>
                  <a:pt x="5264925" y="0"/>
                </a:lnTo>
                <a:lnTo>
                  <a:pt x="5264925" y="4774566"/>
                </a:lnTo>
                <a:lnTo>
                  <a:pt x="0" y="4774566"/>
                </a:lnTo>
                <a:close/>
              </a:path>
            </a:pathLst>
          </a:cu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17F40A88-27FA-47EF-8DE2-4C27138ED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65727" y="190343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3421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AFCC9-2753-E138-D92D-D106EDDF4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Importance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176F3-C580-8120-8784-54FA93258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rmAutofit/>
          </a:bodyPr>
          <a:lstStyle/>
          <a:p>
            <a:r>
              <a:rPr lang="en-US" dirty="0">
                <a:solidFill>
                  <a:srgbClr val="FFFFFF">
                    <a:alpha val="60000"/>
                  </a:srgbClr>
                </a:solidFill>
                <a:ea typeface="Source Sans Pro"/>
              </a:rPr>
              <a:t>Feature importance cannot be plotted for all the algorithms</a:t>
            </a:r>
          </a:p>
          <a:p>
            <a:r>
              <a:rPr lang="en-US" dirty="0">
                <a:solidFill>
                  <a:srgbClr val="FFFFFF">
                    <a:alpha val="60000"/>
                  </a:srgbClr>
                </a:solidFill>
                <a:ea typeface="Source Sans Pro"/>
              </a:rPr>
              <a:t>But the code for it is</a:t>
            </a:r>
          </a:p>
          <a:p>
            <a:endParaRPr lang="en-US" dirty="0">
              <a:solidFill>
                <a:srgbClr val="FFFFFF">
                  <a:alpha val="60000"/>
                </a:srgbClr>
              </a:solidFill>
              <a:ea typeface="Source Sans Pro"/>
            </a:endParaRPr>
          </a:p>
        </p:txBody>
      </p:sp>
      <p:pic>
        <p:nvPicPr>
          <p:cNvPr id="4" name="Picture 3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BB70ACF2-E5B2-7E8B-942E-0A5B9F3A8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292" y="3319795"/>
            <a:ext cx="7291276" cy="109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960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E2E52-6F0D-102E-92FB-C13B51738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D5DA9-3A85-306F-66C2-3AC4A8843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rmAutofit/>
          </a:bodyPr>
          <a:lstStyle/>
          <a:p>
            <a:r>
              <a:rPr lang="en-US" sz="4400" dirty="0">
                <a:solidFill>
                  <a:srgbClr val="FFFFFF">
                    <a:alpha val="60000"/>
                  </a:srgbClr>
                </a:solidFill>
                <a:ea typeface="Source Sans Pro"/>
              </a:rPr>
              <a:t>Tune KNN model for churn for accuracy</a:t>
            </a:r>
          </a:p>
          <a:p>
            <a:r>
              <a:rPr lang="en-US" sz="4400" dirty="0">
                <a:solidFill>
                  <a:srgbClr val="FFFFFF">
                    <a:alpha val="60000"/>
                  </a:srgbClr>
                </a:solidFill>
                <a:ea typeface="Source Sans Pro"/>
              </a:rPr>
              <a:t>Also tune it for AUC</a:t>
            </a:r>
          </a:p>
          <a:p>
            <a:r>
              <a:rPr lang="en-US" sz="4400" dirty="0">
                <a:solidFill>
                  <a:srgbClr val="FFFFFF">
                    <a:alpha val="60000"/>
                  </a:srgbClr>
                </a:solidFill>
                <a:ea typeface="Source Sans Pro"/>
              </a:rPr>
              <a:t>Tune LR model for accuracy</a:t>
            </a:r>
          </a:p>
          <a:p>
            <a:r>
              <a:rPr lang="en-US" sz="4400" dirty="0">
                <a:solidFill>
                  <a:srgbClr val="FFFFFF">
                    <a:alpha val="60000"/>
                  </a:srgbClr>
                </a:solidFill>
                <a:ea typeface="Source Sans Pro"/>
              </a:rPr>
              <a:t>Check if feature importance plot can be made?</a:t>
            </a:r>
          </a:p>
        </p:txBody>
      </p:sp>
    </p:spTree>
    <p:extLst>
      <p:ext uri="{BB962C8B-B14F-4D97-AF65-F5344CB8AC3E}">
        <p14:creationId xmlns:p14="http://schemas.microsoft.com/office/powerpoint/2010/main" val="15313044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1447D2-A0CF-9696-B585-5BB64EC96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/>
              <a:t>How do I know which model is the best for my classification problem?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 descr="A screenshot of a graph&#10;&#10;Description automatically generated">
            <a:extLst>
              <a:ext uri="{FF2B5EF4-FFF2-40B4-BE49-F238E27FC236}">
                <a16:creationId xmlns:a16="http://schemas.microsoft.com/office/drawing/2014/main" id="{0F315DB2-E149-1044-EE76-A044B62BC2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5776" y="721191"/>
            <a:ext cx="7345363" cy="5417204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923859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61DC9-462F-9CBB-C1E2-C72248604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92A8E-8BA1-BA24-5A57-10B5B8CF0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rmAutofit/>
          </a:bodyPr>
          <a:lstStyle/>
          <a:p>
            <a:r>
              <a:rPr lang="en-US">
                <a:solidFill>
                  <a:srgbClr val="FFFFFF">
                    <a:alpha val="60000"/>
                  </a:srgbClr>
                </a:solidFill>
                <a:ea typeface="Source Sans Pro"/>
              </a:rPr>
              <a:t>Get the best model for churn</a:t>
            </a:r>
          </a:p>
          <a:p>
            <a:r>
              <a:rPr lang="en-US">
                <a:solidFill>
                  <a:srgbClr val="FFFFFF">
                    <a:alpha val="60000"/>
                  </a:srgbClr>
                </a:solidFill>
                <a:ea typeface="Source Sans Pro"/>
              </a:rPr>
              <a:t>Tune it for AUC</a:t>
            </a:r>
          </a:p>
          <a:p>
            <a:r>
              <a:rPr lang="en-US" dirty="0">
                <a:solidFill>
                  <a:srgbClr val="FFFFFF">
                    <a:alpha val="60000"/>
                  </a:srgbClr>
                </a:solidFill>
                <a:ea typeface="Source Sans Pro"/>
              </a:rPr>
              <a:t>Plot the ROC curve</a:t>
            </a:r>
          </a:p>
          <a:p>
            <a:r>
              <a:rPr lang="en-US">
                <a:solidFill>
                  <a:srgbClr val="FFFFFF">
                    <a:alpha val="60000"/>
                  </a:srgbClr>
                </a:solidFill>
                <a:ea typeface="Source Sans Pro"/>
              </a:rPr>
              <a:t>Plot the precision recall curve</a:t>
            </a:r>
          </a:p>
          <a:p>
            <a:r>
              <a:rPr lang="en-US">
                <a:solidFill>
                  <a:srgbClr val="FFFFFF">
                    <a:alpha val="60000"/>
                  </a:srgbClr>
                </a:solidFill>
                <a:ea typeface="Source Sans Pro"/>
              </a:rPr>
              <a:t>Plot the confusion matrix</a:t>
            </a:r>
          </a:p>
          <a:p>
            <a:r>
              <a:rPr lang="en-US" dirty="0">
                <a:solidFill>
                  <a:srgbClr val="FFFFFF">
                    <a:alpha val="60000"/>
                  </a:srgbClr>
                </a:solidFill>
                <a:ea typeface="Source Sans Pro"/>
              </a:rPr>
              <a:t>Plot 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25439026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6222DC-3AC2-0DA4-BE5F-CF310B748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7308850" cy="9864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Finalize the Model for Deployment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392DC7-0988-443B-A0D0-E726C7DB6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4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B6E6B-046D-A368-2527-14CC9344B8F9}"/>
              </a:ext>
            </a:extLst>
          </p:cNvPr>
          <p:cNvSpPr>
            <a:spLocks/>
          </p:cNvSpPr>
          <p:nvPr/>
        </p:nvSpPr>
        <p:spPr>
          <a:xfrm>
            <a:off x="1262791" y="2624135"/>
            <a:ext cx="9666419" cy="3468690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defTabSz="795528">
              <a:spcAft>
                <a:spcPts val="600"/>
              </a:spcAft>
            </a:pPr>
            <a:r>
              <a:rPr lang="en-US" sz="2400" kern="1200" dirty="0">
                <a:latin typeface="+mn-lt"/>
                <a:ea typeface="+mn-lt"/>
                <a:cs typeface="+mn-lt"/>
              </a:rPr>
              <a:t>The </a:t>
            </a:r>
            <a:r>
              <a:rPr lang="en-US" sz="2400" kern="1200" err="1">
                <a:latin typeface="+mn-lt"/>
                <a:ea typeface="+mn-lt"/>
                <a:cs typeface="+mn-lt"/>
              </a:rPr>
              <a:t>finalize_model</a:t>
            </a:r>
            <a:r>
              <a:rPr lang="en-US" sz="2400" kern="1200" dirty="0">
                <a:latin typeface="+mn-lt"/>
                <a:ea typeface="+mn-lt"/>
                <a:cs typeface="+mn-lt"/>
              </a:rPr>
              <a:t> function fits the model onto the complete dataset including the test/hold-out sample (30% in this case). The purpose of this function is to train the final model on the complete dataset before it is deployed in production. </a:t>
            </a:r>
          </a:p>
          <a:p>
            <a:pPr>
              <a:spcAft>
                <a:spcPts val="600"/>
              </a:spcAft>
            </a:pPr>
            <a:endParaRPr lang="en-US" sz="3200" dirty="0">
              <a:solidFill>
                <a:srgbClr val="FFFFFF">
                  <a:alpha val="60000"/>
                </a:srgbClr>
              </a:solidFill>
              <a:ea typeface="Source Sans Pro"/>
            </a:endParaRPr>
          </a:p>
        </p:txBody>
      </p:sp>
      <p:pic>
        <p:nvPicPr>
          <p:cNvPr id="4" name="Picture 3" descr="A close-up of a math equation&#10;&#10;Description automatically generated">
            <a:extLst>
              <a:ext uri="{FF2B5EF4-FFF2-40B4-BE49-F238E27FC236}">
                <a16:creationId xmlns:a16="http://schemas.microsoft.com/office/drawing/2014/main" id="{F692C90C-5C60-8A27-D73A-7C755ED36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74" y="4791621"/>
            <a:ext cx="9364694" cy="131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9207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330514-9E76-ADFA-C674-B64D636C9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5612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en-US"/>
              <a:t>Save the model</a:t>
            </a:r>
          </a:p>
        </p:txBody>
      </p:sp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8FCB682E-788B-3934-A7B5-F848F91DB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4" y="857382"/>
            <a:ext cx="6973882" cy="5143237"/>
          </a:xfrm>
          <a:custGeom>
            <a:avLst/>
            <a:gdLst/>
            <a:ahLst/>
            <a:cxnLst/>
            <a:rect l="l" t="t" r="r" b="b"/>
            <a:pathLst>
              <a:path w="6973882" h="5759451">
                <a:moveTo>
                  <a:pt x="0" y="0"/>
                </a:moveTo>
                <a:lnTo>
                  <a:pt x="6973882" y="0"/>
                </a:lnTo>
                <a:lnTo>
                  <a:pt x="6973882" y="5759451"/>
                </a:lnTo>
                <a:lnTo>
                  <a:pt x="0" y="575945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96192-103A-E68D-91A7-6B0AC979F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5611" y="2677306"/>
            <a:ext cx="3565525" cy="3415519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2400" err="1">
                <a:ea typeface="+mn-lt"/>
                <a:cs typeface="+mn-lt"/>
              </a:rPr>
              <a:t>PyCaret's</a:t>
            </a:r>
            <a:r>
              <a:rPr lang="en-US" sz="2400" dirty="0">
                <a:ea typeface="+mn-lt"/>
                <a:cs typeface="+mn-lt"/>
              </a:rPr>
              <a:t> inbuilt function </a:t>
            </a:r>
            <a:r>
              <a:rPr lang="en-US" sz="2400" err="1">
                <a:ea typeface="+mn-lt"/>
                <a:cs typeface="+mn-lt"/>
              </a:rPr>
              <a:t>save_model</a:t>
            </a:r>
            <a:r>
              <a:rPr lang="en-US" sz="2400" dirty="0">
                <a:ea typeface="+mn-lt"/>
                <a:cs typeface="+mn-lt"/>
              </a:rPr>
              <a:t>() allows you to save the model along with the entire transformation pipeline for later use</a:t>
            </a:r>
            <a:endParaRPr lang="en-US" sz="2400" dirty="0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  <a:p>
            <a:endParaRPr lang="en-US" sz="2400" dirty="0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3E50C4-0603-4524-A349-442067B88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05125" y="44325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292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BBAC9B-4C24-6F40-D702-44FE410CA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6373812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Load the saved model and make a prediction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1ACE9CC-FA52-49A8-A8CB-4C6772C4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4"/>
            <a:ext cx="12192000" cy="4774566"/>
          </a:xfrm>
          <a:prstGeom prst="rect">
            <a:avLst/>
          </a:prstGeom>
          <a:solidFill>
            <a:schemeClr val="bg2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E5ABA6AF-3939-39E2-18E1-B560FD3C9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946400"/>
            <a:ext cx="12192000" cy="2499359"/>
          </a:xfrm>
          <a:custGeom>
            <a:avLst/>
            <a:gdLst/>
            <a:ahLst/>
            <a:cxnLst/>
            <a:rect l="l" t="t" r="r" b="b"/>
            <a:pathLst>
              <a:path w="12192000" h="4225290">
                <a:moveTo>
                  <a:pt x="0" y="0"/>
                </a:moveTo>
                <a:lnTo>
                  <a:pt x="12192000" y="0"/>
                </a:lnTo>
                <a:lnTo>
                  <a:pt x="12192000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8B56926-F216-4281-9196-1495BD306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8126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05E00-DE5A-48E8-3231-2F2293B6C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0CC00-6C90-ED7D-B88D-CA4C5161F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rmAutofit/>
          </a:bodyPr>
          <a:lstStyle/>
          <a:p>
            <a:r>
              <a:rPr lang="en-US" sz="3600" dirty="0">
                <a:solidFill>
                  <a:srgbClr val="FFFFFF">
                    <a:alpha val="60000"/>
                  </a:srgbClr>
                </a:solidFill>
                <a:ea typeface="Source Sans Pro"/>
              </a:rPr>
              <a:t>Get the best model for classifying diabetes</a:t>
            </a:r>
          </a:p>
          <a:p>
            <a:r>
              <a:rPr lang="en-US" sz="3600" dirty="0">
                <a:solidFill>
                  <a:srgbClr val="FFFFFF">
                    <a:alpha val="60000"/>
                  </a:srgbClr>
                </a:solidFill>
                <a:ea typeface="Source Sans Pro"/>
              </a:rPr>
              <a:t>Tune the model for accuracy</a:t>
            </a:r>
          </a:p>
          <a:p>
            <a:r>
              <a:rPr lang="en-US" sz="3600" dirty="0">
                <a:solidFill>
                  <a:srgbClr val="FFFFFF">
                    <a:alpha val="60000"/>
                  </a:srgbClr>
                </a:solidFill>
                <a:ea typeface="Source Sans Pro"/>
              </a:rPr>
              <a:t>Finalize the model</a:t>
            </a:r>
          </a:p>
          <a:p>
            <a:r>
              <a:rPr lang="en-US" sz="3600" dirty="0">
                <a:solidFill>
                  <a:srgbClr val="FFFFFF">
                    <a:alpha val="60000"/>
                  </a:srgbClr>
                </a:solidFill>
                <a:ea typeface="Source Sans Pro"/>
              </a:rPr>
              <a:t>Save the model</a:t>
            </a:r>
          </a:p>
        </p:txBody>
      </p:sp>
    </p:spTree>
    <p:extLst>
      <p:ext uri="{BB962C8B-B14F-4D97-AF65-F5344CB8AC3E}">
        <p14:creationId xmlns:p14="http://schemas.microsoft.com/office/powerpoint/2010/main" val="28537477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02DA-3D27-8FEA-BED2-5BABDA849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8B57D-CBCB-EBED-3740-B6370C1F2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rmAutofit/>
          </a:bodyPr>
          <a:lstStyle/>
          <a:p>
            <a:r>
              <a:rPr lang="en-US" dirty="0">
                <a:solidFill>
                  <a:srgbClr val="FFFFFF">
                    <a:alpha val="60000"/>
                  </a:srgbClr>
                </a:solidFill>
                <a:ea typeface="Source Sans Pro"/>
              </a:rPr>
              <a:t>Create a model to predict genre based on music_clean.csv</a:t>
            </a:r>
          </a:p>
          <a:p>
            <a:r>
              <a:rPr lang="en-US" dirty="0">
                <a:solidFill>
                  <a:srgbClr val="FFFFFF">
                    <a:alpha val="60000"/>
                  </a:srgbClr>
                </a:solidFill>
                <a:ea typeface="Source Sans Pro"/>
              </a:rPr>
              <a:t>Compare all the models</a:t>
            </a:r>
          </a:p>
          <a:p>
            <a:r>
              <a:rPr lang="en-US" dirty="0">
                <a:solidFill>
                  <a:srgbClr val="FFFFFF">
                    <a:alpha val="60000"/>
                  </a:srgbClr>
                </a:solidFill>
                <a:ea typeface="Source Sans Pro"/>
              </a:rPr>
              <a:t>Plot relevant graphs</a:t>
            </a:r>
          </a:p>
          <a:p>
            <a:r>
              <a:rPr lang="en-US" dirty="0">
                <a:solidFill>
                  <a:srgbClr val="FFFFFF">
                    <a:alpha val="60000"/>
                  </a:srgbClr>
                </a:solidFill>
                <a:ea typeface="Source Sans Pro"/>
              </a:rPr>
              <a:t>Finalize the best model</a:t>
            </a:r>
          </a:p>
          <a:p>
            <a:r>
              <a:rPr lang="en-US" dirty="0">
                <a:solidFill>
                  <a:srgbClr val="FFFFFF">
                    <a:alpha val="60000"/>
                  </a:srgbClr>
                </a:solidFill>
                <a:ea typeface="Source Sans Pro"/>
              </a:rPr>
              <a:t>Save the model</a:t>
            </a:r>
          </a:p>
          <a:p>
            <a:endParaRPr lang="en-US" dirty="0">
              <a:solidFill>
                <a:srgbClr val="FFFFFF">
                  <a:alpha val="60000"/>
                </a:srgbClr>
              </a:solidFill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2580647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10CE5-8E20-CF89-E3F8-77C2B8416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Mentimeter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EF45D-BFAD-DC46-D843-48E3CD361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rmAutofit/>
          </a:bodyPr>
          <a:lstStyle/>
          <a:p>
            <a:pPr>
              <a:buNone/>
            </a:pPr>
            <a:r>
              <a:rPr lang="en-US" sz="9600">
                <a:solidFill>
                  <a:schemeClr val="bg1"/>
                </a:solidFill>
                <a:highlight>
                  <a:srgbClr val="FFFF00"/>
                </a:highlight>
                <a:latin typeface="Segoe UI"/>
                <a:ea typeface="Source Sans Pro"/>
                <a:cs typeface="Segoe UI"/>
              </a:rPr>
              <a:t>15-20-87-4</a:t>
            </a:r>
            <a:endParaRPr lang="en-US" sz="9600">
              <a:solidFill>
                <a:srgbClr val="FFFFFF">
                  <a:alpha val="60000"/>
                </a:srgbClr>
              </a:solidFill>
              <a:latin typeface="Segoe UI"/>
              <a:ea typeface="Source Sans Pro"/>
              <a:cs typeface="Segoe UI"/>
            </a:endParaRPr>
          </a:p>
          <a:p>
            <a:pPr marL="0" indent="0">
              <a:buNone/>
            </a:pPr>
            <a:endParaRPr lang="en-US" dirty="0">
              <a:solidFill>
                <a:srgbClr val="FFFFFF">
                  <a:alpha val="60000"/>
                </a:srgbClr>
              </a:solidFill>
              <a:latin typeface="Segoe UI"/>
              <a:ea typeface="Source Sans Pro"/>
              <a:cs typeface="Segoe UI"/>
            </a:endParaRPr>
          </a:p>
          <a:p>
            <a:pPr marL="0" indent="0">
              <a:buNone/>
            </a:pPr>
            <a:endParaRPr lang="en-US" dirty="0">
              <a:solidFill>
                <a:srgbClr val="FFFFFF">
                  <a:alpha val="60000"/>
                </a:srgbClr>
              </a:solidFill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318038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540E5-0534-03EF-6392-11F30C6E8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en-US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04C91-6F5B-7684-A7AF-BF973F2B1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8400"/>
            <a:ext cx="3565525" cy="341442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2800" dirty="0">
                <a:ea typeface="+mn-lt"/>
                <a:cs typeface="+mn-lt"/>
              </a:rPr>
              <a:t>Unsupervised learning is the process of uncovering hidden patterns and structures from unlabeled data </a:t>
            </a:r>
            <a:endParaRPr lang="en-US" sz="2800" dirty="0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  <a:p>
            <a:pPr>
              <a:buNone/>
            </a:pPr>
            <a:endParaRPr lang="en-US" sz="2800" dirty="0">
              <a:solidFill>
                <a:srgbClr val="FFFFFF">
                  <a:alpha val="60000"/>
                </a:srgbClr>
              </a:solidFill>
              <a:ea typeface="Source Sans Pro"/>
            </a:endParaRPr>
          </a:p>
          <a:p>
            <a:pPr marL="0" indent="0">
              <a:buNone/>
            </a:pPr>
            <a:endParaRPr lang="en-US" sz="2800" dirty="0">
              <a:solidFill>
                <a:srgbClr val="FFFFFF">
                  <a:alpha val="60000"/>
                </a:srgbClr>
              </a:solidFill>
              <a:ea typeface="Source Sans Pro"/>
            </a:endParaRPr>
          </a:p>
        </p:txBody>
      </p:sp>
      <p:pic>
        <p:nvPicPr>
          <p:cNvPr id="4" name="Picture 3" descr="A diagram of a cluster of red and blue dots&#10;&#10;Description automatically generated">
            <a:extLst>
              <a:ext uri="{FF2B5EF4-FFF2-40B4-BE49-F238E27FC236}">
                <a16:creationId xmlns:a16="http://schemas.microsoft.com/office/drawing/2014/main" id="{1FB65435-5967-D0E1-5E76-AA479F99AB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56" r="20971" b="-1"/>
          <a:stretch/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6735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B5264-A416-44D8-970C-D1BA0B6C9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034CC-49BD-6EB4-F28A-6E4436871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rmAutofit/>
          </a:bodyPr>
          <a:lstStyle/>
          <a:p>
            <a:r>
              <a:rPr lang="en-US" sz="3600" dirty="0">
                <a:solidFill>
                  <a:srgbClr val="FFFFFF">
                    <a:alpha val="60000"/>
                  </a:srgbClr>
                </a:solidFill>
                <a:ea typeface="Source Sans Pro"/>
              </a:rPr>
              <a:t>Let's apply whatever we have learnt so far on the famous titanic dataset</a:t>
            </a:r>
          </a:p>
          <a:p>
            <a:r>
              <a:rPr lang="en-US" sz="3600" dirty="0">
                <a:solidFill>
                  <a:srgbClr val="FFFFFF">
                    <a:alpha val="60000"/>
                  </a:srgbClr>
                </a:solidFill>
                <a:ea typeface="Source Sans Pro"/>
              </a:rPr>
              <a:t>And also create a </a:t>
            </a:r>
            <a:r>
              <a:rPr lang="en-US" sz="3600" dirty="0" err="1">
                <a:solidFill>
                  <a:srgbClr val="FFFFFF">
                    <a:alpha val="60000"/>
                  </a:srgbClr>
                </a:solidFill>
                <a:ea typeface="Source Sans Pro"/>
              </a:rPr>
              <a:t>streamlit</a:t>
            </a:r>
            <a:r>
              <a:rPr lang="en-US" sz="3600" dirty="0">
                <a:solidFill>
                  <a:srgbClr val="FFFFFF">
                    <a:alpha val="60000"/>
                  </a:srgbClr>
                </a:solidFill>
                <a:ea typeface="Source Sans Pro"/>
              </a:rPr>
              <a:t> app for the same</a:t>
            </a:r>
          </a:p>
          <a:p>
            <a:r>
              <a:rPr lang="en-US" sz="3600" dirty="0">
                <a:solidFill>
                  <a:srgbClr val="FFFFFF">
                    <a:alpha val="60000"/>
                  </a:srgbClr>
                </a:solidFill>
                <a:ea typeface="Source Sans Pro"/>
              </a:rPr>
              <a:t>Deploy the </a:t>
            </a:r>
            <a:r>
              <a:rPr lang="en-US" sz="3600" err="1">
                <a:solidFill>
                  <a:srgbClr val="FFFFFF">
                    <a:alpha val="60000"/>
                  </a:srgbClr>
                </a:solidFill>
                <a:ea typeface="Source Sans Pro"/>
              </a:rPr>
              <a:t>streamlit</a:t>
            </a:r>
            <a:r>
              <a:rPr lang="en-US" sz="3600" dirty="0">
                <a:solidFill>
                  <a:srgbClr val="FFFFFF">
                    <a:alpha val="60000"/>
                  </a:srgbClr>
                </a:solidFill>
                <a:ea typeface="Source Sans Pro"/>
              </a:rPr>
              <a:t> app to cloud</a:t>
            </a:r>
          </a:p>
        </p:txBody>
      </p:sp>
    </p:spTree>
    <p:extLst>
      <p:ext uri="{BB962C8B-B14F-4D97-AF65-F5344CB8AC3E}">
        <p14:creationId xmlns:p14="http://schemas.microsoft.com/office/powerpoint/2010/main" val="16294656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FD2C-6E0B-534F-1212-72972D96F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CAD0C-487A-4A74-23A3-C350AB395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4000" dirty="0">
                <a:hlinkClick r:id="rId2"/>
              </a:rPr>
              <a:t>https://forms.gle/YxoACcestHVckNUz8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13738366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DB9AC9A-C1ED-4713-9A6E-D5EBBB401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8CE540-C8B9-AE91-BF23-62DB94223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738" y="549275"/>
            <a:ext cx="7343775" cy="38645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9600"/>
              <a:t>Thank You!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FCFAB40-DA7C-4B6C-AD10-4EC44B54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796" y="46546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3296DCF-CBB7-4351-9E7E-623649419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594206" y="2826355"/>
            <a:ext cx="3366189" cy="1853969"/>
          </a:xfrm>
          <a:custGeom>
            <a:avLst/>
            <a:gdLst>
              <a:gd name="connsiteX0" fmla="*/ 201268 w 3366189"/>
              <a:gd name="connsiteY0" fmla="*/ 543015 h 1853969"/>
              <a:gd name="connsiteX1" fmla="*/ 1512221 w 3366189"/>
              <a:gd name="connsiteY1" fmla="*/ 0 h 1853969"/>
              <a:gd name="connsiteX2" fmla="*/ 3366189 w 3366189"/>
              <a:gd name="connsiteY2" fmla="*/ 1853969 h 1853969"/>
              <a:gd name="connsiteX3" fmla="*/ 2439204 w 3366189"/>
              <a:gd name="connsiteY3" fmla="*/ 1853969 h 1853969"/>
              <a:gd name="connsiteX4" fmla="*/ 1512221 w 3366189"/>
              <a:gd name="connsiteY4" fmla="*/ 926985 h 1853969"/>
              <a:gd name="connsiteX5" fmla="*/ 743552 w 3366189"/>
              <a:gd name="connsiteY5" fmla="*/ 1335684 h 1853969"/>
              <a:gd name="connsiteX6" fmla="*/ 676116 w 3366189"/>
              <a:gd name="connsiteY6" fmla="*/ 1459924 h 1853969"/>
              <a:gd name="connsiteX7" fmla="*/ 0 w 3366189"/>
              <a:gd name="connsiteY7" fmla="*/ 783808 h 1853969"/>
              <a:gd name="connsiteX8" fmla="*/ 81609 w 3366189"/>
              <a:gd name="connsiteY8" fmla="*/ 674673 h 1853969"/>
              <a:gd name="connsiteX9" fmla="*/ 201268 w 3366189"/>
              <a:gd name="connsiteY9" fmla="*/ 543015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66189" h="1853969">
                <a:moveTo>
                  <a:pt x="201268" y="543015"/>
                </a:moveTo>
                <a:cubicBezTo>
                  <a:pt x="536770" y="207513"/>
                  <a:pt x="1000262" y="0"/>
                  <a:pt x="1512221" y="0"/>
                </a:cubicBezTo>
                <a:cubicBezTo>
                  <a:pt x="2536139" y="0"/>
                  <a:pt x="3366189" y="830051"/>
                  <a:pt x="3366189" y="1853969"/>
                </a:cubicBezTo>
                <a:lnTo>
                  <a:pt x="2439204" y="1853969"/>
                </a:lnTo>
                <a:cubicBezTo>
                  <a:pt x="2439204" y="1342010"/>
                  <a:pt x="2024180" y="926985"/>
                  <a:pt x="1512221" y="926985"/>
                </a:cubicBezTo>
                <a:cubicBezTo>
                  <a:pt x="1192247" y="926985"/>
                  <a:pt x="910138" y="1089104"/>
                  <a:pt x="743552" y="1335684"/>
                </a:cubicBezTo>
                <a:lnTo>
                  <a:pt x="676116" y="1459924"/>
                </a:lnTo>
                <a:lnTo>
                  <a:pt x="0" y="783808"/>
                </a:lnTo>
                <a:lnTo>
                  <a:pt x="81609" y="674673"/>
                </a:lnTo>
                <a:cubicBezTo>
                  <a:pt x="119392" y="628891"/>
                  <a:pt x="159330" y="584953"/>
                  <a:pt x="201268" y="543015"/>
                </a:cubicBezTo>
                <a:close/>
              </a:path>
            </a:pathLst>
          </a:custGeom>
          <a:gradFill flip="none" rotWithShape="1">
            <a:gsLst>
              <a:gs pos="87000">
                <a:schemeClr val="bg2"/>
              </a:gs>
              <a:gs pos="0">
                <a:schemeClr val="bg2">
                  <a:lumMod val="90000"/>
                  <a:lumOff val="10000"/>
                </a:schemeClr>
              </a:gs>
            </a:gsLst>
            <a:lin ang="16200000" scaled="0"/>
            <a:tileRect/>
          </a:gradFill>
          <a:ln>
            <a:noFill/>
          </a:ln>
          <a:effectLst>
            <a:innerShdw blurRad="406400" dist="190500" dir="1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1AE2471-23B2-4B94-A613-E68609916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620971" y="2691401"/>
            <a:ext cx="3326036" cy="2226949"/>
          </a:xfrm>
          <a:custGeom>
            <a:avLst/>
            <a:gdLst>
              <a:gd name="connsiteX0" fmla="*/ 322118 w 3326036"/>
              <a:gd name="connsiteY0" fmla="*/ 508527 h 2226949"/>
              <a:gd name="connsiteX1" fmla="*/ 1501413 w 3326036"/>
              <a:gd name="connsiteY1" fmla="*/ 0 h 2226949"/>
              <a:gd name="connsiteX2" fmla="*/ 3317715 w 3326036"/>
              <a:gd name="connsiteY2" fmla="*/ 1778141 h 2226949"/>
              <a:gd name="connsiteX3" fmla="*/ 3326036 w 3326036"/>
              <a:gd name="connsiteY3" fmla="*/ 1843633 h 2226949"/>
              <a:gd name="connsiteX4" fmla="*/ 2942720 w 3326036"/>
              <a:gd name="connsiteY4" fmla="*/ 2226949 h 2226949"/>
              <a:gd name="connsiteX5" fmla="*/ 2428396 w 3326036"/>
              <a:gd name="connsiteY5" fmla="*/ 2226949 h 2226949"/>
              <a:gd name="connsiteX6" fmla="*/ 1501413 w 3326036"/>
              <a:gd name="connsiteY6" fmla="*/ 1113475 h 2226949"/>
              <a:gd name="connsiteX7" fmla="*/ 732744 w 3326036"/>
              <a:gd name="connsiteY7" fmla="*/ 1604395 h 2226949"/>
              <a:gd name="connsiteX8" fmla="*/ 715116 w 3326036"/>
              <a:gd name="connsiteY8" fmla="*/ 1639249 h 2226949"/>
              <a:gd name="connsiteX9" fmla="*/ 0 w 3326036"/>
              <a:gd name="connsiteY9" fmla="*/ 924133 h 2226949"/>
              <a:gd name="connsiteX10" fmla="*/ 70802 w 3326036"/>
              <a:gd name="connsiteY10" fmla="*/ 810403 h 2226949"/>
              <a:gd name="connsiteX11" fmla="*/ 322118 w 3326036"/>
              <a:gd name="connsiteY11" fmla="*/ 508527 h 222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26036" h="2226949">
                <a:moveTo>
                  <a:pt x="322118" y="508527"/>
                </a:moveTo>
                <a:cubicBezTo>
                  <a:pt x="642593" y="190840"/>
                  <a:pt x="1053449" y="0"/>
                  <a:pt x="1501413" y="0"/>
                </a:cubicBezTo>
                <a:cubicBezTo>
                  <a:pt x="2397341" y="0"/>
                  <a:pt x="3144839" y="763359"/>
                  <a:pt x="3317715" y="1778141"/>
                </a:cubicBezTo>
                <a:lnTo>
                  <a:pt x="3326036" y="1843633"/>
                </a:lnTo>
                <a:lnTo>
                  <a:pt x="2942720" y="2226949"/>
                </a:lnTo>
                <a:lnTo>
                  <a:pt x="2428396" y="2226949"/>
                </a:lnTo>
                <a:cubicBezTo>
                  <a:pt x="2428396" y="1611994"/>
                  <a:pt x="2013372" y="1113475"/>
                  <a:pt x="1501413" y="1113475"/>
                </a:cubicBezTo>
                <a:cubicBezTo>
                  <a:pt x="1181439" y="1113475"/>
                  <a:pt x="899329" y="1308209"/>
                  <a:pt x="732744" y="1604395"/>
                </a:cubicBezTo>
                <a:lnTo>
                  <a:pt x="715116" y="1639249"/>
                </a:lnTo>
                <a:lnTo>
                  <a:pt x="0" y="924133"/>
                </a:lnTo>
                <a:lnTo>
                  <a:pt x="70802" y="810403"/>
                </a:lnTo>
                <a:cubicBezTo>
                  <a:pt x="146367" y="700418"/>
                  <a:pt x="230553" y="599295"/>
                  <a:pt x="322118" y="508527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60000"/>
            </a:schemeClr>
          </a:solidFill>
          <a:ln>
            <a:noFill/>
          </a:ln>
          <a:effectLst>
            <a:softEdge rad="444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FB59F4D-13F5-4E73-B3D4-2CFDEC0C5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1183572" y="4805365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63500" dist="2540000">
              <a:schemeClr val="accent1">
                <a:lumMod val="60000"/>
                <a:lumOff val="4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600485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LightSeedRightStep">
      <a:dk1>
        <a:srgbClr val="000000"/>
      </a:dk1>
      <a:lt1>
        <a:srgbClr val="FFFFFF"/>
      </a:lt1>
      <a:dk2>
        <a:srgbClr val="1C2E32"/>
      </a:dk2>
      <a:lt2>
        <a:srgbClr val="E4E2E8"/>
      </a:lt2>
      <a:accent1>
        <a:srgbClr val="92A94E"/>
      </a:accent1>
      <a:accent2>
        <a:srgbClr val="61B338"/>
      </a:accent2>
      <a:accent3>
        <a:srgbClr val="2DB838"/>
      </a:accent3>
      <a:accent4>
        <a:srgbClr val="31B473"/>
      </a:accent4>
      <a:accent5>
        <a:srgbClr val="36B1A7"/>
      </a:accent5>
      <a:accent6>
        <a:srgbClr val="33ABE8"/>
      </a:accent6>
      <a:hlink>
        <a:srgbClr val="7B69AE"/>
      </a:hlink>
      <a:folHlink>
        <a:srgbClr val="7F7F7F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</TotalTime>
  <Words>2349</Words>
  <Application>Microsoft Office PowerPoint</Application>
  <PresentationFormat>Widescreen</PresentationFormat>
  <Paragraphs>267</Paragraphs>
  <Slides>92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8" baseType="lpstr">
      <vt:lpstr>Arial</vt:lpstr>
      <vt:lpstr>Segoe UI</vt:lpstr>
      <vt:lpstr>Sitka Heading</vt:lpstr>
      <vt:lpstr>Söhne</vt:lpstr>
      <vt:lpstr>Source Sans Pro</vt:lpstr>
      <vt:lpstr>3DFloatVTI</vt:lpstr>
      <vt:lpstr>From Data to Decisions: An Introductory Guide to End-to-End ML Projects</vt:lpstr>
      <vt:lpstr>About Me</vt:lpstr>
      <vt:lpstr>About Me</vt:lpstr>
      <vt:lpstr>Outline</vt:lpstr>
      <vt:lpstr>Prerequisites</vt:lpstr>
      <vt:lpstr>Introduction</vt:lpstr>
      <vt:lpstr>What is Machine Learning?</vt:lpstr>
      <vt:lpstr>What is Machine Learning?</vt:lpstr>
      <vt:lpstr>Unsupervised Learning</vt:lpstr>
      <vt:lpstr>Supervised Learning</vt:lpstr>
      <vt:lpstr>Supervised Learning</vt:lpstr>
      <vt:lpstr>Types of Supervised Learning</vt:lpstr>
      <vt:lpstr>Classification</vt:lpstr>
      <vt:lpstr>Regression</vt:lpstr>
      <vt:lpstr>Naming Convention</vt:lpstr>
      <vt:lpstr>Requirements</vt:lpstr>
      <vt:lpstr>General Syntax</vt:lpstr>
      <vt:lpstr>Exercise 1</vt:lpstr>
      <vt:lpstr>Mentimeter</vt:lpstr>
      <vt:lpstr>The Classification Challenge</vt:lpstr>
      <vt:lpstr>Classifying Labels of Unseen Data </vt:lpstr>
      <vt:lpstr>K-Nearest-Neighbors </vt:lpstr>
      <vt:lpstr>How do we classify the black observation? </vt:lpstr>
      <vt:lpstr>When K=3 </vt:lpstr>
      <vt:lpstr>When k=5 </vt:lpstr>
      <vt:lpstr>KNN Intuition</vt:lpstr>
      <vt:lpstr>KNN Intuition</vt:lpstr>
      <vt:lpstr>Using Scikit-learn to fit a classifier </vt:lpstr>
      <vt:lpstr>Using Scikit-learn to Fit a Classifier   </vt:lpstr>
      <vt:lpstr>Predicting on Unlabeled Dataset</vt:lpstr>
      <vt:lpstr>Exercise 2</vt:lpstr>
      <vt:lpstr>Measuring Model Performance</vt:lpstr>
      <vt:lpstr>Measuring Model Performance</vt:lpstr>
      <vt:lpstr>Computing Accuracy</vt:lpstr>
      <vt:lpstr>Computing Accuracy</vt:lpstr>
      <vt:lpstr>Computing Accuracy</vt:lpstr>
      <vt:lpstr>Train/Test Split</vt:lpstr>
      <vt:lpstr>The code just keeps getting complex!</vt:lpstr>
      <vt:lpstr>There's a solution - AutoML</vt:lpstr>
      <vt:lpstr>Introducing Pycaret</vt:lpstr>
      <vt:lpstr>Build a KNN Model Using Pycaret</vt:lpstr>
      <vt:lpstr>Setting Up The Pipeline</vt:lpstr>
      <vt:lpstr>Setting Up The Pipeline </vt:lpstr>
      <vt:lpstr>KNN Classifier</vt:lpstr>
      <vt:lpstr>Classification Metrics</vt:lpstr>
      <vt:lpstr>Class Imbalance</vt:lpstr>
      <vt:lpstr>Confusion Matrix for Assessing Classification Problem</vt:lpstr>
      <vt:lpstr>Assessing Classification Performance</vt:lpstr>
      <vt:lpstr>Assessing Classification Performance</vt:lpstr>
      <vt:lpstr>Assessing Classification Performance</vt:lpstr>
      <vt:lpstr>Assessing Classification Performance </vt:lpstr>
      <vt:lpstr>Assessing Classification Performance</vt:lpstr>
      <vt:lpstr>Assessing Classification Performance</vt:lpstr>
      <vt:lpstr>Assessing Classification Performance</vt:lpstr>
      <vt:lpstr>Precision</vt:lpstr>
      <vt:lpstr>Precision</vt:lpstr>
      <vt:lpstr>Recall</vt:lpstr>
      <vt:lpstr>F1 Score</vt:lpstr>
      <vt:lpstr>Confusion Matrix in PyCaret</vt:lpstr>
      <vt:lpstr>Mentimeter</vt:lpstr>
      <vt:lpstr>Exercise 3</vt:lpstr>
      <vt:lpstr>Exercise 4</vt:lpstr>
      <vt:lpstr>Time for Another Model</vt:lpstr>
      <vt:lpstr>Logistic Regression for Binary Classification</vt:lpstr>
      <vt:lpstr>Linear Decision Boundary</vt:lpstr>
      <vt:lpstr>Logistic Regression in Pycaret</vt:lpstr>
      <vt:lpstr>Probability Threshold</vt:lpstr>
      <vt:lpstr>The ROC Curve</vt:lpstr>
      <vt:lpstr>The ROC Curve</vt:lpstr>
      <vt:lpstr>The ROC Curve</vt:lpstr>
      <vt:lpstr>The ROC Curve</vt:lpstr>
      <vt:lpstr>The ROC Curve</vt:lpstr>
      <vt:lpstr>Plotting The ROC Curve</vt:lpstr>
      <vt:lpstr>Quantifying Model Performance based on ROC Curve plot</vt:lpstr>
      <vt:lpstr>Exercise 5</vt:lpstr>
      <vt:lpstr>Hyperparameter Tuning</vt:lpstr>
      <vt:lpstr>Hyperparameter Tuning</vt:lpstr>
      <vt:lpstr>Tuning a model using PyCaret</vt:lpstr>
      <vt:lpstr>Tuning a model using PyCaret </vt:lpstr>
      <vt:lpstr>Feature Importance Plot</vt:lpstr>
      <vt:lpstr>Exercise 6</vt:lpstr>
      <vt:lpstr>How do I know which model is the best for my classification problem?</vt:lpstr>
      <vt:lpstr>Exercise 7</vt:lpstr>
      <vt:lpstr>Finalize the Model for Deployment</vt:lpstr>
      <vt:lpstr>Save the model</vt:lpstr>
      <vt:lpstr>Load the saved model and make a prediction</vt:lpstr>
      <vt:lpstr>Exercise 8</vt:lpstr>
      <vt:lpstr>Exercise 9</vt:lpstr>
      <vt:lpstr>Mentimeter</vt:lpstr>
      <vt:lpstr>Exercise 10</vt:lpstr>
      <vt:lpstr>Feedback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gaurav ojha</cp:lastModifiedBy>
  <cp:revision>866</cp:revision>
  <dcterms:created xsi:type="dcterms:W3CDTF">2024-05-06T17:38:03Z</dcterms:created>
  <dcterms:modified xsi:type="dcterms:W3CDTF">2024-05-07T02:20:56Z</dcterms:modified>
</cp:coreProperties>
</file>